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62" r:id="rId5"/>
    <p:sldId id="265" r:id="rId6"/>
    <p:sldId id="267" r:id="rId7"/>
    <p:sldId id="266" r:id="rId8"/>
    <p:sldId id="263" r:id="rId9"/>
    <p:sldId id="258" r:id="rId10"/>
    <p:sldId id="261" r:id="rId11"/>
    <p:sldId id="264" r:id="rId12"/>
  </p:sldIdLst>
  <p:sldSz cx="12192000" cy="6858000"/>
  <p:notesSz cx="6858000" cy="9144000"/>
  <p:embeddedFontLst>
    <p:embeddedFont>
      <p:font typeface="Abadi" panose="020B0604020104020204" pitchFamily="34" charset="0"/>
      <p:regular r:id="rId14"/>
    </p:embeddedFont>
    <p:embeddedFont>
      <p:font typeface="Aileron Black" panose="020B0604020202020204" charset="0"/>
      <p:bold r:id="rId15"/>
      <p:boldItalic r:id="rId16"/>
    </p:embeddedFont>
    <p:embeddedFont>
      <p:font typeface="Aileron Heavy" panose="020B0604020202020204" charset="0"/>
      <p:bold r:id="rId17"/>
      <p:boldItalic r:id="rId18"/>
    </p:embeddedFont>
    <p:embeddedFont>
      <p:font typeface="Aileron Light" panose="020B0604020202020204" charset="0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00"/>
    <a:srgbClr val="07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90" autoAdjust="0"/>
  </p:normalViewPr>
  <p:slideViewPr>
    <p:cSldViewPr snapToGrid="0">
      <p:cViewPr varScale="1">
        <p:scale>
          <a:sx n="59" d="100"/>
          <a:sy n="59" d="100"/>
        </p:scale>
        <p:origin x="11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8EA1E-176B-40AA-8002-5199CBEB24CC}" type="datetimeFigureOut">
              <a:rPr lang="es-ES" smtClean="0"/>
              <a:t>09/04/2021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EE687-20B1-4933-969D-9BCD6D82C6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3902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Tenemos por un lado nuestro ordenador, todo lo que hay fuera no es el ordenador, el monitor no es el ordenador y este lo unico por lo que se preocupa es de dibujar en pantalla, igual que una tv , solo que en vez de recibir por una señal analogica o digital, recibe su señal por medio de un cable que viene del ordenador, viniendo de un chip controlador de tubo de radios catodicos.</a:t>
            </a:r>
          </a:p>
          <a:p>
            <a:r>
              <a:rPr lang="es-GT" dirty="0"/>
              <a:t>La funcion del chip es enviarle datos constantes al monitor para que este sepa que dibujar, pero estos datos deben venir de un lugar, y este es de la memoria</a:t>
            </a:r>
            <a:r>
              <a:rPr lang="es-ES" dirty="0"/>
              <a:t>.</a:t>
            </a:r>
          </a:p>
          <a:p>
            <a:r>
              <a:rPr lang="es-ES" dirty="0"/>
              <a:t>El chip lee lo que hay escrito en la memoria, lo codifica a pixeles y se lo comunica al monitor.</a:t>
            </a:r>
            <a:endParaRPr lang="es-G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EE687-20B1-4933-969D-9BCD6D82C68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019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AC99B-7721-4BC3-9252-747E12564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2B8708-AF50-4562-992B-77602F449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AA767A-97A4-46C1-A19A-82E65DD0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6292-B3CD-43E0-809D-4C174EAC0239}" type="datetimeFigureOut">
              <a:rPr lang="es-GT" smtClean="0"/>
              <a:t>9/04/2021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7696BE-238A-4CF2-8778-7A57FA1A0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1D8EB9-AC76-43EC-9BAF-382DE7CFE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D1BA-4AE5-4792-B1DE-42044388BEB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8707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401442-1E4F-481C-8EE4-2E7E987B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5AC2534-3EB2-4D1D-B3A4-911AACB43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C43A12-D6B7-484E-B9EF-CAC66D48F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6292-B3CD-43E0-809D-4C174EAC0239}" type="datetimeFigureOut">
              <a:rPr lang="es-GT" smtClean="0"/>
              <a:t>9/04/2021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30FD63-FF04-4092-A880-F0693E2F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3B1740-4C64-4D19-84C3-D3C070CE4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D1BA-4AE5-4792-B1DE-42044388BEB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535164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D9E3D75-4151-4535-8554-84C1E9027A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E10B1A-D239-4D40-BC4F-AC0945C98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189C79-436B-497A-9901-D6F24BB4A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6292-B3CD-43E0-809D-4C174EAC0239}" type="datetimeFigureOut">
              <a:rPr lang="es-GT" smtClean="0"/>
              <a:t>9/04/2021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762CD8-3F52-4043-A63C-403B5D334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3DCD8C-B719-42A6-968D-ABAEDC7D4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D1BA-4AE5-4792-B1DE-42044388BEB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562884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0F097-4D00-40D4-9ADE-EE14F60F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8CA7DF-CA71-4F20-9198-E32BA94C3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1ADAB3-8EB9-4A52-87AC-6550619B8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6292-B3CD-43E0-809D-4C174EAC0239}" type="datetimeFigureOut">
              <a:rPr lang="es-GT" smtClean="0"/>
              <a:t>9/04/2021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8305E8-AABD-46B8-A37D-3D41DF925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CCB953-8DA6-43AB-8D0C-E20C435A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D1BA-4AE5-4792-B1DE-42044388BEB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07411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26E9A-084F-4DE1-98E8-53598A851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0190A3-9E0E-4CDD-822B-AC1E85C17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3C54D9-747F-4BE1-893F-8C8AB04D1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6292-B3CD-43E0-809D-4C174EAC0239}" type="datetimeFigureOut">
              <a:rPr lang="es-GT" smtClean="0"/>
              <a:t>9/04/2021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709F5C-0B52-4D23-B436-E5FFA96E8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B3DBC7-70EA-44B8-BA2A-E4F4EE1C2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D1BA-4AE5-4792-B1DE-42044388BEB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096715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CAE29-CEA4-41E2-ACA0-FE0EB62D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F87D7F-384B-4EFA-ACB3-E747BF363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1E9906-C851-4E04-B352-F11506AAF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5329DC0-244B-4C24-8EB6-B04CA81C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6292-B3CD-43E0-809D-4C174EAC0239}" type="datetimeFigureOut">
              <a:rPr lang="es-GT" smtClean="0"/>
              <a:t>9/04/2021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852827-E572-43B4-8F1C-D54EF0231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E79E64D-5A1F-44D4-AB73-1FCDE17B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D1BA-4AE5-4792-B1DE-42044388BEB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977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B8817-D8C5-4E67-A5CE-24C9B44C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F88BA7-ADDD-4C27-8726-5929BBFF7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F41A8FF-0F1F-437E-961D-CD3648E51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FC8456-9B8C-4FD6-85BF-AC125D853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4DE416-2EC3-4995-A206-F01D406E49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26BF176-705E-4C4B-8EF7-A71CF3D3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6292-B3CD-43E0-809D-4C174EAC0239}" type="datetimeFigureOut">
              <a:rPr lang="es-GT" smtClean="0"/>
              <a:t>9/04/2021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E5D450-89A7-4875-8C47-D762472A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A584809-ED34-4A8A-8DE7-98E36873D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D1BA-4AE5-4792-B1DE-42044388BEB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30498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6508F-FEB2-44AC-BFE5-7209BF881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8EA7F8E-FE2F-4B32-A85E-204F4CFAA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6292-B3CD-43E0-809D-4C174EAC0239}" type="datetimeFigureOut">
              <a:rPr lang="es-GT" smtClean="0"/>
              <a:t>9/04/2021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D6DE852-A684-489C-A9A2-D0152809A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449C93D-E2A3-4065-8316-FB22E153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D1BA-4AE5-4792-B1DE-42044388BEB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84115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A02E8E7-0085-4CD0-8D59-04C9A7148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6292-B3CD-43E0-809D-4C174EAC0239}" type="datetimeFigureOut">
              <a:rPr lang="es-GT" smtClean="0"/>
              <a:t>9/04/2021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27A5E97-C757-4999-8D1D-96DB50A29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157737-0B22-4B85-A6EE-E949CD42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D1BA-4AE5-4792-B1DE-42044388BEB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23931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DDA752-C302-4263-820E-8AD104B3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DB9F47-94F1-4ADC-BC3A-F4719A2DD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17B8D2-8151-4037-9D02-EB0442663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4C4067-B10D-4CA3-9188-8918ADC0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6292-B3CD-43E0-809D-4C174EAC0239}" type="datetimeFigureOut">
              <a:rPr lang="es-GT" smtClean="0"/>
              <a:t>9/04/2021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F8313B-54DF-467F-BD2A-991F7B6CA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85DE70-7809-44D2-98A9-C69BE607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D1BA-4AE5-4792-B1DE-42044388BEB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395863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62D3F-C175-4CA1-9454-BACADA4E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BA484F4-B900-4DAE-86B3-F8A0ABE81B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03BD86-9E00-4237-A299-2EB7BA1C1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C2CF53-A4E7-478C-A739-8B4191532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6292-B3CD-43E0-809D-4C174EAC0239}" type="datetimeFigureOut">
              <a:rPr lang="es-GT" smtClean="0"/>
              <a:t>9/04/2021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97DCD0-D271-4E38-9432-795F59AC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6451AE-DBB8-4FDF-8425-CACCE510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D1BA-4AE5-4792-B1DE-42044388BEB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747647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CA22980-F6F7-4437-927C-5A3D09A4C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C7489B-DC36-405D-B490-C3FB20579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9722A4-6170-408A-85BA-52BDBA0DE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36292-B3CD-43E0-809D-4C174EAC0239}" type="datetimeFigureOut">
              <a:rPr lang="es-GT" smtClean="0"/>
              <a:t>9/04/2021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DDB2F-1033-49E9-A4BA-8BB0756D5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25A891-0B4A-43DF-B85C-880489028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7D1BA-4AE5-4792-B1DE-42044388BEB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60765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30.svg"/><Relationship Id="rId5" Type="http://schemas.openxmlformats.org/officeDocument/2006/relationships/image" Target="../media/image60.svg"/><Relationship Id="rId10" Type="http://schemas.openxmlformats.org/officeDocument/2006/relationships/image" Target="../media/image29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66.png"/><Relationship Id="rId12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5.png"/><Relationship Id="rId5" Type="http://schemas.openxmlformats.org/officeDocument/2006/relationships/image" Target="../media/image29.png"/><Relationship Id="rId10" Type="http://schemas.openxmlformats.org/officeDocument/2006/relationships/image" Target="../media/image69.svg"/><Relationship Id="rId4" Type="http://schemas.openxmlformats.org/officeDocument/2006/relationships/image" Target="../media/image65.png"/><Relationship Id="rId9" Type="http://schemas.openxmlformats.org/officeDocument/2006/relationships/image" Target="../media/image68.png"/><Relationship Id="rId1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0.sv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8.svg"/><Relationship Id="rId5" Type="http://schemas.openxmlformats.org/officeDocument/2006/relationships/image" Target="../media/image34.sv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svg"/><Relationship Id="rId11" Type="http://schemas.openxmlformats.org/officeDocument/2006/relationships/image" Target="../media/image47.gif"/><Relationship Id="rId5" Type="http://schemas.openxmlformats.org/officeDocument/2006/relationships/image" Target="../media/image43.png"/><Relationship Id="rId10" Type="http://schemas.openxmlformats.org/officeDocument/2006/relationships/image" Target="../media/image24.svg"/><Relationship Id="rId4" Type="http://schemas.openxmlformats.org/officeDocument/2006/relationships/image" Target="../media/image42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0.sv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8.svg"/><Relationship Id="rId5" Type="http://schemas.openxmlformats.org/officeDocument/2006/relationships/image" Target="../media/image34.sv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30.svg"/><Relationship Id="rId3" Type="http://schemas.openxmlformats.org/officeDocument/2006/relationships/image" Target="../media/image32.svg"/><Relationship Id="rId7" Type="http://schemas.openxmlformats.org/officeDocument/2006/relationships/image" Target="../media/image51.svg"/><Relationship Id="rId12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10" Type="http://schemas.openxmlformats.org/officeDocument/2006/relationships/image" Target="../media/image24.svg"/><Relationship Id="rId4" Type="http://schemas.openxmlformats.org/officeDocument/2006/relationships/image" Target="../media/image43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áfico 23">
            <a:extLst>
              <a:ext uri="{FF2B5EF4-FFF2-40B4-BE49-F238E27FC236}">
                <a16:creationId xmlns:a16="http://schemas.microsoft.com/office/drawing/2014/main" id="{63309B3F-75D3-4AA0-BC8F-B76318EC8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4180" y="-1656838"/>
            <a:ext cx="9267297" cy="8871059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EC236556-85CB-4BE4-9B2F-D02F325E4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252790" y="-1163813"/>
            <a:ext cx="9267297" cy="8871059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91A5A5E-AFD1-49C5-90DB-3986ED051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646" y="2670467"/>
            <a:ext cx="9267297" cy="151706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7969CB8-F13D-4786-987B-C90504835499}"/>
              </a:ext>
            </a:extLst>
          </p:cNvPr>
          <p:cNvSpPr/>
          <p:nvPr/>
        </p:nvSpPr>
        <p:spPr>
          <a:xfrm>
            <a:off x="2921248" y="1087697"/>
            <a:ext cx="6152606" cy="1097280"/>
          </a:xfrm>
          <a:prstGeom prst="rect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4CCB55-8A09-497D-A633-BEDA247C1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1677" y="-265228"/>
            <a:ext cx="9144000" cy="2387600"/>
          </a:xfrm>
        </p:spPr>
        <p:txBody>
          <a:bodyPr/>
          <a:lstStyle/>
          <a:p>
            <a:r>
              <a:rPr lang="es-GT" dirty="0">
                <a:latin typeface="Aileron Black" panose="00000A00000000000000" pitchFamily="50" charset="0"/>
              </a:rPr>
              <a:t>Introducción  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A17FBDB-BD03-4129-B21D-EDE8C82C1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7096" y="4555873"/>
            <a:ext cx="9144000" cy="1655762"/>
          </a:xfrm>
        </p:spPr>
        <p:txBody>
          <a:bodyPr>
            <a:normAutofit/>
          </a:bodyPr>
          <a:lstStyle/>
          <a:p>
            <a:r>
              <a:rPr lang="es-GT" sz="5400" spc="600" dirty="0">
                <a:solidFill>
                  <a:srgbClr val="FFD800"/>
                </a:solidFill>
                <a:latin typeface="Aileron Heavy" panose="00000A00000000000000" pitchFamily="50" charset="0"/>
              </a:rPr>
              <a:t>ASSEMBLY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3BE26F6-A764-4D6D-9DC6-DDB0A8EBDE92}"/>
              </a:ext>
            </a:extLst>
          </p:cNvPr>
          <p:cNvSpPr/>
          <p:nvPr/>
        </p:nvSpPr>
        <p:spPr>
          <a:xfrm>
            <a:off x="8839300" y="1082095"/>
            <a:ext cx="235132" cy="235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00E798F-59E0-4C62-8963-A374D055A3CD}"/>
              </a:ext>
            </a:extLst>
          </p:cNvPr>
          <p:cNvSpPr/>
          <p:nvPr/>
        </p:nvSpPr>
        <p:spPr>
          <a:xfrm>
            <a:off x="9073854" y="846963"/>
            <a:ext cx="235132" cy="235132"/>
          </a:xfrm>
          <a:prstGeom prst="rect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3456B2C-62DA-4419-B1CF-E0643B4FB677}"/>
              </a:ext>
            </a:extLst>
          </p:cNvPr>
          <p:cNvSpPr/>
          <p:nvPr/>
        </p:nvSpPr>
        <p:spPr>
          <a:xfrm>
            <a:off x="9308408" y="1067225"/>
            <a:ext cx="235132" cy="235132"/>
          </a:xfrm>
          <a:prstGeom prst="rect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F4CF3A6-9F1B-48C7-9B36-77C8EA685E6D}"/>
              </a:ext>
            </a:extLst>
          </p:cNvPr>
          <p:cNvSpPr/>
          <p:nvPr/>
        </p:nvSpPr>
        <p:spPr>
          <a:xfrm>
            <a:off x="8726566" y="2224382"/>
            <a:ext cx="235132" cy="235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A25EB16-CC82-442C-A705-445DAB4CE8A6}"/>
              </a:ext>
            </a:extLst>
          </p:cNvPr>
          <p:cNvSpPr/>
          <p:nvPr/>
        </p:nvSpPr>
        <p:spPr>
          <a:xfrm>
            <a:off x="4311703" y="2270034"/>
            <a:ext cx="235132" cy="235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56E79BE-9EB8-48D5-875C-04BFFBB1BE45}"/>
              </a:ext>
            </a:extLst>
          </p:cNvPr>
          <p:cNvSpPr/>
          <p:nvPr/>
        </p:nvSpPr>
        <p:spPr>
          <a:xfrm>
            <a:off x="2807936" y="2235119"/>
            <a:ext cx="235132" cy="235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7C18AC4-53B8-42E8-BDA0-3DBB54EC1CE1}"/>
              </a:ext>
            </a:extLst>
          </p:cNvPr>
          <p:cNvSpPr/>
          <p:nvPr/>
        </p:nvSpPr>
        <p:spPr>
          <a:xfrm>
            <a:off x="2567972" y="2050051"/>
            <a:ext cx="235132" cy="235132"/>
          </a:xfrm>
          <a:prstGeom prst="rect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906F21A2-0F43-4ED9-9F3F-FFB95F562D7E}"/>
              </a:ext>
            </a:extLst>
          </p:cNvPr>
          <p:cNvSpPr/>
          <p:nvPr/>
        </p:nvSpPr>
        <p:spPr>
          <a:xfrm>
            <a:off x="2802526" y="2270313"/>
            <a:ext cx="235132" cy="235132"/>
          </a:xfrm>
          <a:prstGeom prst="rect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243E68D-9FE6-4642-BC50-FF98CF984363}"/>
              </a:ext>
            </a:extLst>
          </p:cNvPr>
          <p:cNvSpPr/>
          <p:nvPr/>
        </p:nvSpPr>
        <p:spPr>
          <a:xfrm>
            <a:off x="2920092" y="1091387"/>
            <a:ext cx="235132" cy="235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5A1AC8C-E16B-4E0D-AE5F-28DCECE60E75}"/>
              </a:ext>
            </a:extLst>
          </p:cNvPr>
          <p:cNvSpPr/>
          <p:nvPr/>
        </p:nvSpPr>
        <p:spPr>
          <a:xfrm>
            <a:off x="6176698" y="1032736"/>
            <a:ext cx="235132" cy="235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5030E41E-38E7-473A-AC44-CC766D1F8E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297" y="4555873"/>
            <a:ext cx="1211129" cy="2298811"/>
          </a:xfrm>
          <a:prstGeom prst="rect">
            <a:avLst/>
          </a:prstGeom>
        </p:spPr>
      </p:pic>
      <p:sp>
        <p:nvSpPr>
          <p:cNvPr id="28" name="Subtítulo 2">
            <a:extLst>
              <a:ext uri="{FF2B5EF4-FFF2-40B4-BE49-F238E27FC236}">
                <a16:creationId xmlns:a16="http://schemas.microsoft.com/office/drawing/2014/main" id="{3BB1DB80-7FB8-4E69-ABB7-7B4CD2BC9B51}"/>
              </a:ext>
            </a:extLst>
          </p:cNvPr>
          <p:cNvSpPr txBox="1">
            <a:spLocks/>
          </p:cNvSpPr>
          <p:nvPr/>
        </p:nvSpPr>
        <p:spPr>
          <a:xfrm>
            <a:off x="1739622" y="544858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GT" sz="2000" spc="600" dirty="0">
                <a:solidFill>
                  <a:srgbClr val="FFD800"/>
                </a:solidFill>
                <a:latin typeface="Aileron Heavy" panose="00000A00000000000000" pitchFamily="50" charset="0"/>
              </a:rPr>
              <a:t>Por:</a:t>
            </a:r>
            <a:r>
              <a:rPr lang="es-GT" sz="2000" spc="6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z="2000" spc="6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Susel</a:t>
            </a:r>
            <a:r>
              <a:rPr lang="es-GT" sz="2000" spc="600" dirty="0">
                <a:solidFill>
                  <a:schemeClr val="bg1"/>
                </a:solidFill>
                <a:latin typeface="Aileron Light" panose="00000400000000000000" pitchFamily="50" charset="0"/>
              </a:rPr>
              <a:t> Retana</a:t>
            </a:r>
          </a:p>
        </p:txBody>
      </p:sp>
      <p:pic>
        <p:nvPicPr>
          <p:cNvPr id="32" name="Gráfico 31">
            <a:extLst>
              <a:ext uri="{FF2B5EF4-FFF2-40B4-BE49-F238E27FC236}">
                <a16:creationId xmlns:a16="http://schemas.microsoft.com/office/drawing/2014/main" id="{B99A2227-0F83-47CB-BBC7-3457D5B83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7494" y="412290"/>
            <a:ext cx="1457648" cy="468150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FA451F36-2840-4744-B5CB-384C80DA29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3540" y="4735628"/>
            <a:ext cx="847786" cy="353244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01B7A3DB-6AF6-4F15-B908-7B307DAD26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1360143" y="1714319"/>
            <a:ext cx="847786" cy="353244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7D8A0652-46FF-441F-AD48-B3E173DDD8BE}"/>
              </a:ext>
            </a:extLst>
          </p:cNvPr>
          <p:cNvSpPr/>
          <p:nvPr/>
        </p:nvSpPr>
        <p:spPr>
          <a:xfrm>
            <a:off x="5339221" y="1989250"/>
            <a:ext cx="235132" cy="235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571E2861-D8AA-415C-BD6C-919409C28AE0}"/>
              </a:ext>
            </a:extLst>
          </p:cNvPr>
          <p:cNvSpPr/>
          <p:nvPr/>
        </p:nvSpPr>
        <p:spPr>
          <a:xfrm>
            <a:off x="2910138" y="1968577"/>
            <a:ext cx="235132" cy="235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31295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279A409E-0A8B-45C5-87A7-684BE464F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941" y="2486270"/>
            <a:ext cx="3048902" cy="3296693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DF8FDA43-19B5-45E1-A9FE-A0EA75669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232" y="5236369"/>
            <a:ext cx="6950851" cy="87076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AD0E4537-3919-4779-A1E6-D0E0C32A0A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1412" t="10187"/>
          <a:stretch/>
        </p:blipFill>
        <p:spPr>
          <a:xfrm>
            <a:off x="7175159" y="3353694"/>
            <a:ext cx="5016841" cy="2335428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A65AA3FA-7748-4BDD-8463-ADA7FD15C7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84632"/>
          <a:stretch/>
        </p:blipFill>
        <p:spPr>
          <a:xfrm>
            <a:off x="-78834" y="3088797"/>
            <a:ext cx="1315963" cy="26003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C726A1F8-CED8-40EC-97B7-48B36A3FE96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-5611" r="51504" b="-1"/>
          <a:stretch/>
        </p:blipFill>
        <p:spPr>
          <a:xfrm>
            <a:off x="7573192" y="5782963"/>
            <a:ext cx="3227486" cy="615637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421764F7-CFBB-49B0-BED1-1C26AFC428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-5611" r="51504" b="-1"/>
          <a:stretch/>
        </p:blipFill>
        <p:spPr>
          <a:xfrm rot="10800000">
            <a:off x="9683579" y="5876804"/>
            <a:ext cx="3227486" cy="615637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2C2A8B11-340B-4DB8-BA48-8A2195B809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68617" y="510891"/>
            <a:ext cx="2771609" cy="36194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21B8DBE-AEDC-489D-BBA4-A6FC4A54481D}"/>
              </a:ext>
            </a:extLst>
          </p:cNvPr>
          <p:cNvSpPr txBox="1"/>
          <p:nvPr/>
        </p:nvSpPr>
        <p:spPr>
          <a:xfrm>
            <a:off x="5603710" y="2224725"/>
            <a:ext cx="57365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b="1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“ </a:t>
            </a:r>
            <a:r>
              <a:rPr lang="es-GT" b="1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Lorem</a:t>
            </a:r>
            <a:r>
              <a:rPr lang="es-GT" b="1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b="1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ipsum</a:t>
            </a:r>
            <a:r>
              <a:rPr lang="es-GT" b="1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dolor </a:t>
            </a:r>
            <a:r>
              <a:rPr lang="es-GT" b="1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sit</a:t>
            </a:r>
            <a:r>
              <a:rPr lang="es-GT" b="1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b="1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amet</a:t>
            </a:r>
            <a:r>
              <a:rPr lang="es-GT" b="1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  <a:r>
              <a:rPr lang="es-GT" b="1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consectetuer</a:t>
            </a:r>
            <a:r>
              <a:rPr lang="es-GT" b="1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b="1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adipiscing</a:t>
            </a:r>
            <a:r>
              <a:rPr lang="es-GT" b="1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b="1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elit</a:t>
            </a:r>
            <a:r>
              <a:rPr lang="es-GT" b="1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. </a:t>
            </a:r>
            <a:r>
              <a:rPr lang="es-GT" b="1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Aenean</a:t>
            </a:r>
            <a:r>
              <a:rPr lang="es-GT" b="1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commodo </a:t>
            </a:r>
            <a:r>
              <a:rPr lang="es-GT" b="1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ligula</a:t>
            </a:r>
            <a:r>
              <a:rPr lang="es-GT" b="1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b="1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eget</a:t>
            </a:r>
            <a:r>
              <a:rPr lang="es-GT" b="1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dolor. </a:t>
            </a:r>
            <a:r>
              <a:rPr lang="es-GT" b="1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Aenean</a:t>
            </a:r>
            <a:r>
              <a:rPr lang="es-GT" b="1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b="1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massa</a:t>
            </a:r>
            <a:r>
              <a:rPr lang="es-GT" b="1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.” </a:t>
            </a:r>
            <a:endParaRPr lang="es-GT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71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C4B53A8D-971A-4696-8BCA-7B8518C46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4180" y="-1656838"/>
            <a:ext cx="9267297" cy="887105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791AAC47-F8DE-4A09-BCC5-7CEBCF810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252790" y="-1163813"/>
            <a:ext cx="9267297" cy="8871059"/>
          </a:xfrm>
          <a:prstGeom prst="rect">
            <a:avLst/>
          </a:prstGeom>
        </p:spPr>
      </p:pic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5F7129E1-69EB-4E40-AF35-164DB656D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487" y="556574"/>
            <a:ext cx="6497026" cy="501333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1DFD2261-24BE-4E8F-9EB5-BDE367C7C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6380" y="5143647"/>
            <a:ext cx="2771609" cy="36194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C7071A7D-E925-4320-9E18-12AF5A645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262652" y="-1343480"/>
            <a:ext cx="1445503" cy="145780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7412A817-0EF2-4F77-9906-725F19927C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38727" y="-301214"/>
            <a:ext cx="7101078" cy="68580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996C1D0F-80B0-4390-B149-40A6CE2764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28782" y="-157284"/>
            <a:ext cx="7101078" cy="685800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76C9C71-8BA3-4215-8C0A-BA8F01DE5E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44662" y="4706469"/>
            <a:ext cx="696685" cy="132236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BEED115-57AC-4026-AB4D-BE4439A638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43540" y="4735628"/>
            <a:ext cx="847786" cy="35324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03A0DFCA-C782-4F8B-934C-069749206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1360143" y="1714319"/>
            <a:ext cx="847786" cy="35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84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4B13F492-EDE8-4052-912C-3D8B79EE033E}"/>
              </a:ext>
            </a:extLst>
          </p:cNvPr>
          <p:cNvSpPr txBox="1">
            <a:spLocks/>
          </p:cNvSpPr>
          <p:nvPr/>
        </p:nvSpPr>
        <p:spPr>
          <a:xfrm>
            <a:off x="1162347" y="241707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GT" sz="3200" spc="600" dirty="0">
                <a:solidFill>
                  <a:srgbClr val="FFD800"/>
                </a:solidFill>
                <a:latin typeface="Aileron Heavy" panose="00000A00000000000000" pitchFamily="50" charset="0"/>
              </a:rPr>
              <a:t> </a:t>
            </a:r>
          </a:p>
          <a:p>
            <a:pPr algn="l"/>
            <a:r>
              <a:rPr lang="es-GT" sz="3200" spc="600" dirty="0">
                <a:solidFill>
                  <a:schemeClr val="bg1"/>
                </a:solidFill>
                <a:latin typeface="Aileron Heavy" panose="00000A00000000000000" pitchFamily="50" charset="0"/>
              </a:rPr>
              <a:t>RETANA</a:t>
            </a:r>
            <a:endParaRPr lang="es-GT" sz="3200" spc="600" dirty="0">
              <a:solidFill>
                <a:schemeClr val="bg1"/>
              </a:solidFill>
              <a:latin typeface="Aileron Light" panose="00000400000000000000" pitchFamily="50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ABC4774-EFE0-4F05-95C8-6EDF4E6C0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3220" y="3580124"/>
            <a:ext cx="3167063" cy="10589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B1F9D95C-0FAA-4805-B2F6-EF046D6E86C9}"/>
              </a:ext>
            </a:extLst>
          </p:cNvPr>
          <p:cNvSpPr/>
          <p:nvPr/>
        </p:nvSpPr>
        <p:spPr>
          <a:xfrm>
            <a:off x="-191295" y="2734077"/>
            <a:ext cx="635000" cy="300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2227078-C57F-4AC8-B09D-09CE40D130B0}"/>
              </a:ext>
            </a:extLst>
          </p:cNvPr>
          <p:cNvSpPr/>
          <p:nvPr/>
        </p:nvSpPr>
        <p:spPr>
          <a:xfrm>
            <a:off x="11754254" y="0"/>
            <a:ext cx="635000" cy="300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44CC2AF-9EAD-4D14-A7A3-33E20B639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968190" y="-275823"/>
            <a:ext cx="127810" cy="76453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B83175B6-C778-4680-8AA8-6048E91E0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80743" y="1229127"/>
            <a:ext cx="635000" cy="6350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DED56C08-0E8F-4A95-9430-81E7DD6D1465}"/>
              </a:ext>
            </a:extLst>
          </p:cNvPr>
          <p:cNvSpPr txBox="1"/>
          <p:nvPr/>
        </p:nvSpPr>
        <p:spPr>
          <a:xfrm>
            <a:off x="1114816" y="2075174"/>
            <a:ext cx="68109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6000" b="1" spc="600" dirty="0">
                <a:solidFill>
                  <a:srgbClr val="FFD800"/>
                </a:solidFill>
                <a:latin typeface="Aileron Heavy" panose="00000A00000000000000" pitchFamily="50" charset="0"/>
              </a:rPr>
              <a:t>SUSEL</a:t>
            </a:r>
            <a:endParaRPr lang="es-GT" sz="60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FBEFA60-D256-4A73-9187-EA3574BE4F42}"/>
              </a:ext>
            </a:extLst>
          </p:cNvPr>
          <p:cNvSpPr txBox="1"/>
          <p:nvPr/>
        </p:nvSpPr>
        <p:spPr>
          <a:xfrm>
            <a:off x="6686344" y="3989073"/>
            <a:ext cx="50679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s-GT" sz="1600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Estudiante Ingenieria en Ciencias y Sistemas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s-GT" sz="1600" spc="100" dirty="0">
              <a:solidFill>
                <a:schemeClr val="bg1"/>
              </a:solidFill>
              <a:latin typeface="Aileron Light" panose="00000400000000000000" pitchFamily="50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s-GT" sz="1600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Auxiliar Arquitectura de Computadores y Ensambladores 1</a:t>
            </a:r>
          </a:p>
          <a:p>
            <a:pPr algn="just"/>
            <a:r>
              <a:rPr lang="es-GT" sz="1600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     </a:t>
            </a:r>
            <a:r>
              <a:rPr lang="es-GT" sz="1600" spc="100" dirty="0">
                <a:solidFill>
                  <a:schemeClr val="accent4"/>
                </a:solidFill>
                <a:latin typeface="Aileron Light" panose="00000400000000000000" pitchFamily="50" charset="0"/>
              </a:rPr>
              <a:t>-</a:t>
            </a:r>
            <a:r>
              <a:rPr lang="es-GT" sz="1200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(1er, 2do semestre 2021, vacaciones 2do semestre 2021)</a:t>
            </a:r>
          </a:p>
          <a:p>
            <a:pPr algn="just"/>
            <a:endParaRPr lang="es-GT" sz="1200" spc="100" dirty="0">
              <a:solidFill>
                <a:schemeClr val="bg1"/>
              </a:solidFill>
              <a:latin typeface="Aileron Light" panose="00000400000000000000" pitchFamily="50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s-GT" sz="1600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Auxiliar Estructura de Datos</a:t>
            </a:r>
          </a:p>
          <a:p>
            <a:pPr algn="just"/>
            <a:r>
              <a:rPr lang="es-GT" sz="1200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      </a:t>
            </a:r>
            <a:r>
              <a:rPr lang="es-GT" sz="1200" spc="100" dirty="0">
                <a:solidFill>
                  <a:schemeClr val="accent4"/>
                </a:solidFill>
                <a:latin typeface="Aileron Light" panose="00000400000000000000" pitchFamily="50" charset="0"/>
              </a:rPr>
              <a:t>-</a:t>
            </a:r>
            <a:r>
              <a:rPr lang="es-GT" sz="1200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(Vacaciones 1er semestre 2021)</a:t>
            </a:r>
          </a:p>
          <a:p>
            <a:pPr algn="just"/>
            <a:endParaRPr lang="es-GT" sz="1200" spc="100" dirty="0">
              <a:solidFill>
                <a:schemeClr val="bg1"/>
              </a:solidFill>
              <a:latin typeface="Aileron Light" panose="00000400000000000000" pitchFamily="50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s-GT" sz="1600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Fullstack developer </a:t>
            </a:r>
          </a:p>
          <a:p>
            <a:pPr algn="just"/>
            <a:r>
              <a:rPr lang="es-GT" sz="1200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      </a:t>
            </a:r>
            <a:r>
              <a:rPr lang="es-GT" sz="1200" spc="100" dirty="0">
                <a:solidFill>
                  <a:schemeClr val="accent4"/>
                </a:solidFill>
                <a:latin typeface="Aileron Light" panose="00000400000000000000" pitchFamily="50" charset="0"/>
              </a:rPr>
              <a:t>-</a:t>
            </a:r>
            <a:r>
              <a:rPr lang="es-GT" sz="1200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Qapybata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40EB5277-8B1D-4541-BFA0-51FACE0141DC}"/>
              </a:ext>
            </a:extLst>
          </p:cNvPr>
          <p:cNvSpPr txBox="1">
            <a:spLocks/>
          </p:cNvSpPr>
          <p:nvPr/>
        </p:nvSpPr>
        <p:spPr>
          <a:xfrm>
            <a:off x="1114816" y="376716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GT" sz="3200" spc="600" dirty="0">
                <a:solidFill>
                  <a:srgbClr val="FFD800"/>
                </a:solidFill>
                <a:latin typeface="Aileron Heavy" panose="00000A00000000000000" pitchFamily="50" charset="0"/>
              </a:rPr>
              <a:t> </a:t>
            </a:r>
            <a:r>
              <a:rPr lang="es-GT" sz="2000" spc="300" dirty="0">
                <a:solidFill>
                  <a:schemeClr val="bg1"/>
                </a:solidFill>
                <a:latin typeface="Aileron Light" panose="00000400000000000000" pitchFamily="50" charset="0"/>
              </a:rPr>
              <a:t>DESARROLLADORA WEB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A0A5DA52-7ECA-4645-A295-B3EE8E3E7D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5991" y="520796"/>
            <a:ext cx="466725" cy="695325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92CB62B9-009F-44BE-901A-B65147921F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9232" y="559217"/>
            <a:ext cx="1143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5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9" name="Gráfico 1168">
            <a:extLst>
              <a:ext uri="{FF2B5EF4-FFF2-40B4-BE49-F238E27FC236}">
                <a16:creationId xmlns:a16="http://schemas.microsoft.com/office/drawing/2014/main" id="{0A3C9F01-0AF3-43B2-8D14-5BC7E0156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3382" y="2288285"/>
            <a:ext cx="4945235" cy="2156877"/>
          </a:xfrm>
          <a:prstGeom prst="rect">
            <a:avLst/>
          </a:prstGeom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96AD8AB8-7A0C-4A8D-A633-CFDF48AB14F2}"/>
              </a:ext>
            </a:extLst>
          </p:cNvPr>
          <p:cNvSpPr txBox="1">
            <a:spLocks/>
          </p:cNvSpPr>
          <p:nvPr/>
        </p:nvSpPr>
        <p:spPr>
          <a:xfrm>
            <a:off x="1524000" y="294313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GT" sz="3200" spc="600" dirty="0">
                <a:solidFill>
                  <a:srgbClr val="FFD800"/>
                </a:solidFill>
                <a:latin typeface="Aileron Heavy" panose="00000A00000000000000" pitchFamily="50" charset="0"/>
              </a:rPr>
              <a:t> </a:t>
            </a:r>
          </a:p>
          <a:p>
            <a:r>
              <a:rPr lang="es-GT" sz="3200" spc="600" dirty="0">
                <a:solidFill>
                  <a:schemeClr val="bg1"/>
                </a:solidFill>
                <a:latin typeface="Aileron Heavy" panose="00000A00000000000000" pitchFamily="50" charset="0"/>
              </a:rPr>
              <a:t>DE VIDEO</a:t>
            </a:r>
            <a:endParaRPr lang="es-GT" sz="3200" spc="600" dirty="0">
              <a:solidFill>
                <a:schemeClr val="bg1"/>
              </a:solidFill>
              <a:latin typeface="Aileron Light" panose="00000400000000000000" pitchFamily="50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7C918D-D4C8-4045-8721-8A3BBCB78B77}"/>
              </a:ext>
            </a:extLst>
          </p:cNvPr>
          <p:cNvSpPr txBox="1"/>
          <p:nvPr/>
        </p:nvSpPr>
        <p:spPr>
          <a:xfrm>
            <a:off x="2690533" y="2620403"/>
            <a:ext cx="68109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GT" sz="6000" b="1" spc="600" dirty="0">
                <a:solidFill>
                  <a:srgbClr val="FFD800"/>
                </a:solidFill>
                <a:latin typeface="Aileron Heavy" panose="00000A00000000000000" pitchFamily="50" charset="0"/>
              </a:rPr>
              <a:t>MEMORIA</a:t>
            </a:r>
            <a:endParaRPr lang="es-GT" sz="6000" b="1" dirty="0"/>
          </a:p>
        </p:txBody>
      </p:sp>
      <p:grpSp>
        <p:nvGrpSpPr>
          <p:cNvPr id="1160" name="Grupo 1159">
            <a:extLst>
              <a:ext uri="{FF2B5EF4-FFF2-40B4-BE49-F238E27FC236}">
                <a16:creationId xmlns:a16="http://schemas.microsoft.com/office/drawing/2014/main" id="{87AAA4E3-B39B-4C19-843B-24A4722A6900}"/>
              </a:ext>
            </a:extLst>
          </p:cNvPr>
          <p:cNvGrpSpPr/>
          <p:nvPr/>
        </p:nvGrpSpPr>
        <p:grpSpPr>
          <a:xfrm>
            <a:off x="3694758" y="4715326"/>
            <a:ext cx="4802483" cy="847790"/>
            <a:chOff x="2068478" y="4100673"/>
            <a:chExt cx="7984878" cy="1409584"/>
          </a:xfrm>
        </p:grpSpPr>
        <p:grpSp>
          <p:nvGrpSpPr>
            <p:cNvPr id="579" name="Gráfico 577">
              <a:extLst>
                <a:ext uri="{FF2B5EF4-FFF2-40B4-BE49-F238E27FC236}">
                  <a16:creationId xmlns:a16="http://schemas.microsoft.com/office/drawing/2014/main" id="{1B367F94-6C01-4115-8171-EB8F7FDE3378}"/>
                </a:ext>
              </a:extLst>
            </p:cNvPr>
            <p:cNvGrpSpPr/>
            <p:nvPr/>
          </p:nvGrpSpPr>
          <p:grpSpPr>
            <a:xfrm>
              <a:off x="7319681" y="4457279"/>
              <a:ext cx="2733675" cy="928688"/>
              <a:chOff x="3362325" y="4301403"/>
              <a:chExt cx="5467350" cy="1857375"/>
            </a:xfrm>
          </p:grpSpPr>
          <p:grpSp>
            <p:nvGrpSpPr>
              <p:cNvPr id="580" name="Gráfico 577">
                <a:extLst>
                  <a:ext uri="{FF2B5EF4-FFF2-40B4-BE49-F238E27FC236}">
                    <a16:creationId xmlns:a16="http://schemas.microsoft.com/office/drawing/2014/main" id="{1B367F94-6C01-4115-8171-EB8F7FDE3378}"/>
                  </a:ext>
                </a:extLst>
              </p:cNvPr>
              <p:cNvGrpSpPr/>
              <p:nvPr/>
            </p:nvGrpSpPr>
            <p:grpSpPr>
              <a:xfrm>
                <a:off x="7204995" y="4301403"/>
                <a:ext cx="1624965" cy="1856994"/>
                <a:chOff x="7204995" y="4301403"/>
                <a:chExt cx="1624965" cy="1856994"/>
              </a:xfrm>
            </p:grpSpPr>
            <p:sp>
              <p:nvSpPr>
                <p:cNvPr id="581" name="Forma libre: forma 580">
                  <a:extLst>
                    <a:ext uri="{FF2B5EF4-FFF2-40B4-BE49-F238E27FC236}">
                      <a16:creationId xmlns:a16="http://schemas.microsoft.com/office/drawing/2014/main" id="{2DC466B0-0D26-40CD-AE32-D853DB8BEB5C}"/>
                    </a:ext>
                  </a:extLst>
                </p:cNvPr>
                <p:cNvSpPr/>
                <p:nvPr/>
              </p:nvSpPr>
              <p:spPr>
                <a:xfrm>
                  <a:off x="7785354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83E5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82" name="Forma libre: forma 581">
                  <a:extLst>
                    <a:ext uri="{FF2B5EF4-FFF2-40B4-BE49-F238E27FC236}">
                      <a16:creationId xmlns:a16="http://schemas.microsoft.com/office/drawing/2014/main" id="{FC0AF553-1976-43A6-8F1B-36D16C76FBBE}"/>
                    </a:ext>
                  </a:extLst>
                </p:cNvPr>
                <p:cNvSpPr/>
                <p:nvPr/>
              </p:nvSpPr>
              <p:spPr>
                <a:xfrm>
                  <a:off x="7901368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83" name="Forma libre: forma 582">
                  <a:extLst>
                    <a:ext uri="{FF2B5EF4-FFF2-40B4-BE49-F238E27FC236}">
                      <a16:creationId xmlns:a16="http://schemas.microsoft.com/office/drawing/2014/main" id="{83FC6CFB-3DFA-4D1C-9FAC-2A1F17953E04}"/>
                    </a:ext>
                  </a:extLst>
                </p:cNvPr>
                <p:cNvSpPr/>
                <p:nvPr/>
              </p:nvSpPr>
              <p:spPr>
                <a:xfrm>
                  <a:off x="8017478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84" name="Forma libre: forma 583">
                  <a:extLst>
                    <a:ext uri="{FF2B5EF4-FFF2-40B4-BE49-F238E27FC236}">
                      <a16:creationId xmlns:a16="http://schemas.microsoft.com/office/drawing/2014/main" id="{C821A417-AB51-43A0-9AB2-707A834AE102}"/>
                    </a:ext>
                  </a:extLst>
                </p:cNvPr>
                <p:cNvSpPr/>
                <p:nvPr/>
              </p:nvSpPr>
              <p:spPr>
                <a:xfrm>
                  <a:off x="8133492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85" name="Forma libre: forma 584">
                  <a:extLst>
                    <a:ext uri="{FF2B5EF4-FFF2-40B4-BE49-F238E27FC236}">
                      <a16:creationId xmlns:a16="http://schemas.microsoft.com/office/drawing/2014/main" id="{A6F12BC3-D4AF-488B-8581-D3F9840FC716}"/>
                    </a:ext>
                  </a:extLst>
                </p:cNvPr>
                <p:cNvSpPr/>
                <p:nvPr/>
              </p:nvSpPr>
              <p:spPr>
                <a:xfrm>
                  <a:off x="7553229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83E5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86" name="Forma libre: forma 585">
                  <a:extLst>
                    <a:ext uri="{FF2B5EF4-FFF2-40B4-BE49-F238E27FC236}">
                      <a16:creationId xmlns:a16="http://schemas.microsoft.com/office/drawing/2014/main" id="{ACC42703-F81D-46E6-8F80-8B60E9B700C9}"/>
                    </a:ext>
                  </a:extLst>
                </p:cNvPr>
                <p:cNvSpPr/>
                <p:nvPr/>
              </p:nvSpPr>
              <p:spPr>
                <a:xfrm>
                  <a:off x="7669244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83E5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87" name="Forma libre: forma 586">
                  <a:extLst>
                    <a:ext uri="{FF2B5EF4-FFF2-40B4-BE49-F238E27FC236}">
                      <a16:creationId xmlns:a16="http://schemas.microsoft.com/office/drawing/2014/main" id="{44B731EA-26BF-4265-8AFF-7F2EA7E35EC3}"/>
                    </a:ext>
                  </a:extLst>
                </p:cNvPr>
                <p:cNvSpPr/>
                <p:nvPr/>
              </p:nvSpPr>
              <p:spPr>
                <a:xfrm>
                  <a:off x="7785354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88" name="Forma libre: forma 587">
                  <a:extLst>
                    <a:ext uri="{FF2B5EF4-FFF2-40B4-BE49-F238E27FC236}">
                      <a16:creationId xmlns:a16="http://schemas.microsoft.com/office/drawing/2014/main" id="{B4315801-BD1A-4329-8656-276200A9FF5A}"/>
                    </a:ext>
                  </a:extLst>
                </p:cNvPr>
                <p:cNvSpPr/>
                <p:nvPr/>
              </p:nvSpPr>
              <p:spPr>
                <a:xfrm>
                  <a:off x="7901368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89" name="Forma libre: forma 588">
                  <a:extLst>
                    <a:ext uri="{FF2B5EF4-FFF2-40B4-BE49-F238E27FC236}">
                      <a16:creationId xmlns:a16="http://schemas.microsoft.com/office/drawing/2014/main" id="{3028C2BA-E88F-4E64-8617-63FD4134B98B}"/>
                    </a:ext>
                  </a:extLst>
                </p:cNvPr>
                <p:cNvSpPr/>
                <p:nvPr/>
              </p:nvSpPr>
              <p:spPr>
                <a:xfrm>
                  <a:off x="8017478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90" name="Forma libre: forma 589">
                  <a:extLst>
                    <a:ext uri="{FF2B5EF4-FFF2-40B4-BE49-F238E27FC236}">
                      <a16:creationId xmlns:a16="http://schemas.microsoft.com/office/drawing/2014/main" id="{3E283B55-A0A2-4437-9A6F-F1D0B6B1EAFB}"/>
                    </a:ext>
                  </a:extLst>
                </p:cNvPr>
                <p:cNvSpPr/>
                <p:nvPr/>
              </p:nvSpPr>
              <p:spPr>
                <a:xfrm>
                  <a:off x="8133492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91" name="Forma libre: forma 590">
                  <a:extLst>
                    <a:ext uri="{FF2B5EF4-FFF2-40B4-BE49-F238E27FC236}">
                      <a16:creationId xmlns:a16="http://schemas.microsoft.com/office/drawing/2014/main" id="{33F98B1F-34FC-4988-A275-B5D378FA3B18}"/>
                    </a:ext>
                  </a:extLst>
                </p:cNvPr>
                <p:cNvSpPr/>
                <p:nvPr/>
              </p:nvSpPr>
              <p:spPr>
                <a:xfrm>
                  <a:off x="8249602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92" name="Forma libre: forma 591">
                  <a:extLst>
                    <a:ext uri="{FF2B5EF4-FFF2-40B4-BE49-F238E27FC236}">
                      <a16:creationId xmlns:a16="http://schemas.microsoft.com/office/drawing/2014/main" id="{9529259C-A97E-43F8-9CA3-F305C6A70E34}"/>
                    </a:ext>
                  </a:extLst>
                </p:cNvPr>
                <p:cNvSpPr/>
                <p:nvPr/>
              </p:nvSpPr>
              <p:spPr>
                <a:xfrm>
                  <a:off x="8365712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93" name="Forma libre: forma 592">
                  <a:extLst>
                    <a:ext uri="{FF2B5EF4-FFF2-40B4-BE49-F238E27FC236}">
                      <a16:creationId xmlns:a16="http://schemas.microsoft.com/office/drawing/2014/main" id="{D34CE04A-46E7-420D-815B-39C76C98038C}"/>
                    </a:ext>
                  </a:extLst>
                </p:cNvPr>
                <p:cNvSpPr/>
                <p:nvPr/>
              </p:nvSpPr>
              <p:spPr>
                <a:xfrm>
                  <a:off x="7437120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83E5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94" name="Forma libre: forma 593">
                  <a:extLst>
                    <a:ext uri="{FF2B5EF4-FFF2-40B4-BE49-F238E27FC236}">
                      <a16:creationId xmlns:a16="http://schemas.microsoft.com/office/drawing/2014/main" id="{78F52575-0F84-44F4-9F7D-CA3CA8FEFFAE}"/>
                    </a:ext>
                  </a:extLst>
                </p:cNvPr>
                <p:cNvSpPr/>
                <p:nvPr/>
              </p:nvSpPr>
              <p:spPr>
                <a:xfrm>
                  <a:off x="7553229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83E5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95" name="Forma libre: forma 594">
                  <a:extLst>
                    <a:ext uri="{FF2B5EF4-FFF2-40B4-BE49-F238E27FC236}">
                      <a16:creationId xmlns:a16="http://schemas.microsoft.com/office/drawing/2014/main" id="{7CCA7EE7-0103-46CD-B707-57108C361A74}"/>
                    </a:ext>
                  </a:extLst>
                </p:cNvPr>
                <p:cNvSpPr/>
                <p:nvPr/>
              </p:nvSpPr>
              <p:spPr>
                <a:xfrm>
                  <a:off x="7669244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96" name="Forma libre: forma 595">
                  <a:extLst>
                    <a:ext uri="{FF2B5EF4-FFF2-40B4-BE49-F238E27FC236}">
                      <a16:creationId xmlns:a16="http://schemas.microsoft.com/office/drawing/2014/main" id="{0B8421E4-6392-4F34-BDF0-833CD9ED43B1}"/>
                    </a:ext>
                  </a:extLst>
                </p:cNvPr>
                <p:cNvSpPr/>
                <p:nvPr/>
              </p:nvSpPr>
              <p:spPr>
                <a:xfrm>
                  <a:off x="7785354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97" name="Forma libre: forma 596">
                  <a:extLst>
                    <a:ext uri="{FF2B5EF4-FFF2-40B4-BE49-F238E27FC236}">
                      <a16:creationId xmlns:a16="http://schemas.microsoft.com/office/drawing/2014/main" id="{22E3CBBB-44C4-4B88-A06B-66A84A40456D}"/>
                    </a:ext>
                  </a:extLst>
                </p:cNvPr>
                <p:cNvSpPr/>
                <p:nvPr/>
              </p:nvSpPr>
              <p:spPr>
                <a:xfrm>
                  <a:off x="7901368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98" name="Forma libre: forma 597">
                  <a:extLst>
                    <a:ext uri="{FF2B5EF4-FFF2-40B4-BE49-F238E27FC236}">
                      <a16:creationId xmlns:a16="http://schemas.microsoft.com/office/drawing/2014/main" id="{1E9821B5-2B2D-4FB0-B4D9-F5A1C316085C}"/>
                    </a:ext>
                  </a:extLst>
                </p:cNvPr>
                <p:cNvSpPr/>
                <p:nvPr/>
              </p:nvSpPr>
              <p:spPr>
                <a:xfrm>
                  <a:off x="8017478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99" name="Forma libre: forma 598">
                  <a:extLst>
                    <a:ext uri="{FF2B5EF4-FFF2-40B4-BE49-F238E27FC236}">
                      <a16:creationId xmlns:a16="http://schemas.microsoft.com/office/drawing/2014/main" id="{4E6C087B-B84F-46B9-B64F-7A6F7144170B}"/>
                    </a:ext>
                  </a:extLst>
                </p:cNvPr>
                <p:cNvSpPr/>
                <p:nvPr/>
              </p:nvSpPr>
              <p:spPr>
                <a:xfrm>
                  <a:off x="8133492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00" name="Forma libre: forma 599">
                  <a:extLst>
                    <a:ext uri="{FF2B5EF4-FFF2-40B4-BE49-F238E27FC236}">
                      <a16:creationId xmlns:a16="http://schemas.microsoft.com/office/drawing/2014/main" id="{1CEC76A0-6449-42F6-8AAD-3E416443F27B}"/>
                    </a:ext>
                  </a:extLst>
                </p:cNvPr>
                <p:cNvSpPr/>
                <p:nvPr/>
              </p:nvSpPr>
              <p:spPr>
                <a:xfrm>
                  <a:off x="8249602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01" name="Forma libre: forma 600">
                  <a:extLst>
                    <a:ext uri="{FF2B5EF4-FFF2-40B4-BE49-F238E27FC236}">
                      <a16:creationId xmlns:a16="http://schemas.microsoft.com/office/drawing/2014/main" id="{8FE905FC-C9F4-4D44-8904-7AFDE3297977}"/>
                    </a:ext>
                  </a:extLst>
                </p:cNvPr>
                <p:cNvSpPr/>
                <p:nvPr/>
              </p:nvSpPr>
              <p:spPr>
                <a:xfrm>
                  <a:off x="8365712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02" name="Forma libre: forma 601">
                  <a:extLst>
                    <a:ext uri="{FF2B5EF4-FFF2-40B4-BE49-F238E27FC236}">
                      <a16:creationId xmlns:a16="http://schemas.microsoft.com/office/drawing/2014/main" id="{03261F20-A9DB-4954-82BF-FF8ABC7DC6E2}"/>
                    </a:ext>
                  </a:extLst>
                </p:cNvPr>
                <p:cNvSpPr/>
                <p:nvPr/>
              </p:nvSpPr>
              <p:spPr>
                <a:xfrm>
                  <a:off x="8481726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09 w 116109"/>
                    <a:gd name="connsiteY1" fmla="*/ 0 h 116109"/>
                    <a:gd name="connsiteX2" fmla="*/ 116109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03" name="Forma libre: forma 602">
                  <a:extLst>
                    <a:ext uri="{FF2B5EF4-FFF2-40B4-BE49-F238E27FC236}">
                      <a16:creationId xmlns:a16="http://schemas.microsoft.com/office/drawing/2014/main" id="{9086F626-3ADD-49EC-9C11-854943AFFF65}"/>
                    </a:ext>
                  </a:extLst>
                </p:cNvPr>
                <p:cNvSpPr/>
                <p:nvPr/>
              </p:nvSpPr>
              <p:spPr>
                <a:xfrm>
                  <a:off x="7321105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83E5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04" name="Forma libre: forma 603">
                  <a:extLst>
                    <a:ext uri="{FF2B5EF4-FFF2-40B4-BE49-F238E27FC236}">
                      <a16:creationId xmlns:a16="http://schemas.microsoft.com/office/drawing/2014/main" id="{FF314D94-744E-4652-844D-D95BEAE6D935}"/>
                    </a:ext>
                  </a:extLst>
                </p:cNvPr>
                <p:cNvSpPr/>
                <p:nvPr/>
              </p:nvSpPr>
              <p:spPr>
                <a:xfrm>
                  <a:off x="7437120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83E5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05" name="Forma libre: forma 604">
                  <a:extLst>
                    <a:ext uri="{FF2B5EF4-FFF2-40B4-BE49-F238E27FC236}">
                      <a16:creationId xmlns:a16="http://schemas.microsoft.com/office/drawing/2014/main" id="{E2881C96-BBB1-4A55-86AA-2DF4C78C2CA7}"/>
                    </a:ext>
                  </a:extLst>
                </p:cNvPr>
                <p:cNvSpPr/>
                <p:nvPr/>
              </p:nvSpPr>
              <p:spPr>
                <a:xfrm>
                  <a:off x="7553229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06" name="Forma libre: forma 605">
                  <a:extLst>
                    <a:ext uri="{FF2B5EF4-FFF2-40B4-BE49-F238E27FC236}">
                      <a16:creationId xmlns:a16="http://schemas.microsoft.com/office/drawing/2014/main" id="{DFC0E862-6391-4C8E-9936-853F3F18B22B}"/>
                    </a:ext>
                  </a:extLst>
                </p:cNvPr>
                <p:cNvSpPr/>
                <p:nvPr/>
              </p:nvSpPr>
              <p:spPr>
                <a:xfrm>
                  <a:off x="7669244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07" name="Forma libre: forma 606">
                  <a:extLst>
                    <a:ext uri="{FF2B5EF4-FFF2-40B4-BE49-F238E27FC236}">
                      <a16:creationId xmlns:a16="http://schemas.microsoft.com/office/drawing/2014/main" id="{ED290468-676A-4344-9509-0B0FC88C1F6D}"/>
                    </a:ext>
                  </a:extLst>
                </p:cNvPr>
                <p:cNvSpPr/>
                <p:nvPr/>
              </p:nvSpPr>
              <p:spPr>
                <a:xfrm>
                  <a:off x="7785354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08" name="Forma libre: forma 607">
                  <a:extLst>
                    <a:ext uri="{FF2B5EF4-FFF2-40B4-BE49-F238E27FC236}">
                      <a16:creationId xmlns:a16="http://schemas.microsoft.com/office/drawing/2014/main" id="{61900C06-25C4-4700-8A8E-CCC9EBE2AD5F}"/>
                    </a:ext>
                  </a:extLst>
                </p:cNvPr>
                <p:cNvSpPr/>
                <p:nvPr/>
              </p:nvSpPr>
              <p:spPr>
                <a:xfrm>
                  <a:off x="7901368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09" name="Forma libre: forma 608">
                  <a:extLst>
                    <a:ext uri="{FF2B5EF4-FFF2-40B4-BE49-F238E27FC236}">
                      <a16:creationId xmlns:a16="http://schemas.microsoft.com/office/drawing/2014/main" id="{86A97F64-9DE5-44D2-A135-5CA96F300721}"/>
                    </a:ext>
                  </a:extLst>
                </p:cNvPr>
                <p:cNvSpPr/>
                <p:nvPr/>
              </p:nvSpPr>
              <p:spPr>
                <a:xfrm>
                  <a:off x="8017478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10" name="Forma libre: forma 609">
                  <a:extLst>
                    <a:ext uri="{FF2B5EF4-FFF2-40B4-BE49-F238E27FC236}">
                      <a16:creationId xmlns:a16="http://schemas.microsoft.com/office/drawing/2014/main" id="{D92FB72A-1A1B-4EBB-B234-B04A92F582D4}"/>
                    </a:ext>
                  </a:extLst>
                </p:cNvPr>
                <p:cNvSpPr/>
                <p:nvPr/>
              </p:nvSpPr>
              <p:spPr>
                <a:xfrm>
                  <a:off x="8133492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11" name="Forma libre: forma 610">
                  <a:extLst>
                    <a:ext uri="{FF2B5EF4-FFF2-40B4-BE49-F238E27FC236}">
                      <a16:creationId xmlns:a16="http://schemas.microsoft.com/office/drawing/2014/main" id="{A5B1F152-46B5-466A-8244-53ECD783EF03}"/>
                    </a:ext>
                  </a:extLst>
                </p:cNvPr>
                <p:cNvSpPr/>
                <p:nvPr/>
              </p:nvSpPr>
              <p:spPr>
                <a:xfrm>
                  <a:off x="8249602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12" name="Forma libre: forma 611">
                  <a:extLst>
                    <a:ext uri="{FF2B5EF4-FFF2-40B4-BE49-F238E27FC236}">
                      <a16:creationId xmlns:a16="http://schemas.microsoft.com/office/drawing/2014/main" id="{98F7FF7C-D1FE-403A-9EE2-847B3BB2F97B}"/>
                    </a:ext>
                  </a:extLst>
                </p:cNvPr>
                <p:cNvSpPr/>
                <p:nvPr/>
              </p:nvSpPr>
              <p:spPr>
                <a:xfrm>
                  <a:off x="8365712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13" name="Forma libre: forma 612">
                  <a:extLst>
                    <a:ext uri="{FF2B5EF4-FFF2-40B4-BE49-F238E27FC236}">
                      <a16:creationId xmlns:a16="http://schemas.microsoft.com/office/drawing/2014/main" id="{CAAA039F-0C64-439D-BCF3-9D9D9BEC2390}"/>
                    </a:ext>
                  </a:extLst>
                </p:cNvPr>
                <p:cNvSpPr/>
                <p:nvPr/>
              </p:nvSpPr>
              <p:spPr>
                <a:xfrm>
                  <a:off x="8481726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09 w 116109"/>
                    <a:gd name="connsiteY1" fmla="*/ 0 h 116014"/>
                    <a:gd name="connsiteX2" fmla="*/ 116109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14" name="Forma libre: forma 613">
                  <a:extLst>
                    <a:ext uri="{FF2B5EF4-FFF2-40B4-BE49-F238E27FC236}">
                      <a16:creationId xmlns:a16="http://schemas.microsoft.com/office/drawing/2014/main" id="{11DF02C3-C3EB-462A-BDAB-F5F101F6570F}"/>
                    </a:ext>
                  </a:extLst>
                </p:cNvPr>
                <p:cNvSpPr/>
                <p:nvPr/>
              </p:nvSpPr>
              <p:spPr>
                <a:xfrm>
                  <a:off x="8597836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15" name="Forma libre: forma 614">
                  <a:extLst>
                    <a:ext uri="{FF2B5EF4-FFF2-40B4-BE49-F238E27FC236}">
                      <a16:creationId xmlns:a16="http://schemas.microsoft.com/office/drawing/2014/main" id="{D8EA2AE9-9702-4AB9-A73D-4A9425A21E80}"/>
                    </a:ext>
                  </a:extLst>
                </p:cNvPr>
                <p:cNvSpPr/>
                <p:nvPr/>
              </p:nvSpPr>
              <p:spPr>
                <a:xfrm>
                  <a:off x="7321105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16" name="Forma libre: forma 615">
                  <a:extLst>
                    <a:ext uri="{FF2B5EF4-FFF2-40B4-BE49-F238E27FC236}">
                      <a16:creationId xmlns:a16="http://schemas.microsoft.com/office/drawing/2014/main" id="{75BEBE2D-39AC-4813-B82E-E598DD6F3A95}"/>
                    </a:ext>
                  </a:extLst>
                </p:cNvPr>
                <p:cNvSpPr/>
                <p:nvPr/>
              </p:nvSpPr>
              <p:spPr>
                <a:xfrm>
                  <a:off x="7437120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17" name="Forma libre: forma 616">
                  <a:extLst>
                    <a:ext uri="{FF2B5EF4-FFF2-40B4-BE49-F238E27FC236}">
                      <a16:creationId xmlns:a16="http://schemas.microsoft.com/office/drawing/2014/main" id="{CA330123-89B3-4C0D-B194-30B66677C97A}"/>
                    </a:ext>
                  </a:extLst>
                </p:cNvPr>
                <p:cNvSpPr/>
                <p:nvPr/>
              </p:nvSpPr>
              <p:spPr>
                <a:xfrm>
                  <a:off x="7553229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18" name="Forma libre: forma 617">
                  <a:extLst>
                    <a:ext uri="{FF2B5EF4-FFF2-40B4-BE49-F238E27FC236}">
                      <a16:creationId xmlns:a16="http://schemas.microsoft.com/office/drawing/2014/main" id="{FE62CE16-B5C3-48FF-BF55-ABFD423EB6D9}"/>
                    </a:ext>
                  </a:extLst>
                </p:cNvPr>
                <p:cNvSpPr/>
                <p:nvPr/>
              </p:nvSpPr>
              <p:spPr>
                <a:xfrm>
                  <a:off x="7669244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19" name="Forma libre: forma 618">
                  <a:extLst>
                    <a:ext uri="{FF2B5EF4-FFF2-40B4-BE49-F238E27FC236}">
                      <a16:creationId xmlns:a16="http://schemas.microsoft.com/office/drawing/2014/main" id="{23E1B40F-B6AD-4FE1-8C6F-1A1436D1FFDA}"/>
                    </a:ext>
                  </a:extLst>
                </p:cNvPr>
                <p:cNvSpPr/>
                <p:nvPr/>
              </p:nvSpPr>
              <p:spPr>
                <a:xfrm>
                  <a:off x="7785354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20" name="Forma libre: forma 619">
                  <a:extLst>
                    <a:ext uri="{FF2B5EF4-FFF2-40B4-BE49-F238E27FC236}">
                      <a16:creationId xmlns:a16="http://schemas.microsoft.com/office/drawing/2014/main" id="{E2A83016-C246-422C-96C2-FAFB05FCBA1F}"/>
                    </a:ext>
                  </a:extLst>
                </p:cNvPr>
                <p:cNvSpPr/>
                <p:nvPr/>
              </p:nvSpPr>
              <p:spPr>
                <a:xfrm>
                  <a:off x="7901368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21" name="Forma libre: forma 620">
                  <a:extLst>
                    <a:ext uri="{FF2B5EF4-FFF2-40B4-BE49-F238E27FC236}">
                      <a16:creationId xmlns:a16="http://schemas.microsoft.com/office/drawing/2014/main" id="{CE521581-EC54-433E-9F4A-EDC8457F40F0}"/>
                    </a:ext>
                  </a:extLst>
                </p:cNvPr>
                <p:cNvSpPr/>
                <p:nvPr/>
              </p:nvSpPr>
              <p:spPr>
                <a:xfrm>
                  <a:off x="8017478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22" name="Forma libre: forma 621">
                  <a:extLst>
                    <a:ext uri="{FF2B5EF4-FFF2-40B4-BE49-F238E27FC236}">
                      <a16:creationId xmlns:a16="http://schemas.microsoft.com/office/drawing/2014/main" id="{5B51AA56-B4AD-4B88-AE5A-6162FC2B249A}"/>
                    </a:ext>
                  </a:extLst>
                </p:cNvPr>
                <p:cNvSpPr/>
                <p:nvPr/>
              </p:nvSpPr>
              <p:spPr>
                <a:xfrm>
                  <a:off x="8133492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23" name="Forma libre: forma 622">
                  <a:extLst>
                    <a:ext uri="{FF2B5EF4-FFF2-40B4-BE49-F238E27FC236}">
                      <a16:creationId xmlns:a16="http://schemas.microsoft.com/office/drawing/2014/main" id="{1565F056-02D5-40A9-A36F-36F08E6C5F7C}"/>
                    </a:ext>
                  </a:extLst>
                </p:cNvPr>
                <p:cNvSpPr/>
                <p:nvPr/>
              </p:nvSpPr>
              <p:spPr>
                <a:xfrm>
                  <a:off x="8249602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24" name="Forma libre: forma 623">
                  <a:extLst>
                    <a:ext uri="{FF2B5EF4-FFF2-40B4-BE49-F238E27FC236}">
                      <a16:creationId xmlns:a16="http://schemas.microsoft.com/office/drawing/2014/main" id="{BC67DD3D-73F3-46D2-A36D-30BBA3953C23}"/>
                    </a:ext>
                  </a:extLst>
                </p:cNvPr>
                <p:cNvSpPr/>
                <p:nvPr/>
              </p:nvSpPr>
              <p:spPr>
                <a:xfrm>
                  <a:off x="8365712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25" name="Forma libre: forma 624">
                  <a:extLst>
                    <a:ext uri="{FF2B5EF4-FFF2-40B4-BE49-F238E27FC236}">
                      <a16:creationId xmlns:a16="http://schemas.microsoft.com/office/drawing/2014/main" id="{932E470A-90BF-483E-9A18-B09F85CBD1E8}"/>
                    </a:ext>
                  </a:extLst>
                </p:cNvPr>
                <p:cNvSpPr/>
                <p:nvPr/>
              </p:nvSpPr>
              <p:spPr>
                <a:xfrm>
                  <a:off x="8481726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09 w 116109"/>
                    <a:gd name="connsiteY1" fmla="*/ 0 h 116109"/>
                    <a:gd name="connsiteX2" fmla="*/ 116109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26" name="Forma libre: forma 625">
                  <a:extLst>
                    <a:ext uri="{FF2B5EF4-FFF2-40B4-BE49-F238E27FC236}">
                      <a16:creationId xmlns:a16="http://schemas.microsoft.com/office/drawing/2014/main" id="{78C80FD3-9A18-45CA-B229-C3C676140169}"/>
                    </a:ext>
                  </a:extLst>
                </p:cNvPr>
                <p:cNvSpPr/>
                <p:nvPr/>
              </p:nvSpPr>
              <p:spPr>
                <a:xfrm>
                  <a:off x="8597836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27" name="Forma libre: forma 626">
                  <a:extLst>
                    <a:ext uri="{FF2B5EF4-FFF2-40B4-BE49-F238E27FC236}">
                      <a16:creationId xmlns:a16="http://schemas.microsoft.com/office/drawing/2014/main" id="{0DEFBDD4-C941-4B23-92ED-87366FE72DB1}"/>
                    </a:ext>
                  </a:extLst>
                </p:cNvPr>
                <p:cNvSpPr/>
                <p:nvPr/>
              </p:nvSpPr>
              <p:spPr>
                <a:xfrm>
                  <a:off x="7321105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28" name="Forma libre: forma 627">
                  <a:extLst>
                    <a:ext uri="{FF2B5EF4-FFF2-40B4-BE49-F238E27FC236}">
                      <a16:creationId xmlns:a16="http://schemas.microsoft.com/office/drawing/2014/main" id="{F097BC6D-2A38-401F-8FF9-38536961F476}"/>
                    </a:ext>
                  </a:extLst>
                </p:cNvPr>
                <p:cNvSpPr/>
                <p:nvPr/>
              </p:nvSpPr>
              <p:spPr>
                <a:xfrm>
                  <a:off x="7437120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29" name="Forma libre: forma 628">
                  <a:extLst>
                    <a:ext uri="{FF2B5EF4-FFF2-40B4-BE49-F238E27FC236}">
                      <a16:creationId xmlns:a16="http://schemas.microsoft.com/office/drawing/2014/main" id="{B32AFB20-59B5-4927-A8A8-418B9DE84A2C}"/>
                    </a:ext>
                  </a:extLst>
                </p:cNvPr>
                <p:cNvSpPr/>
                <p:nvPr/>
              </p:nvSpPr>
              <p:spPr>
                <a:xfrm>
                  <a:off x="7553229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30" name="Forma libre: forma 629">
                  <a:extLst>
                    <a:ext uri="{FF2B5EF4-FFF2-40B4-BE49-F238E27FC236}">
                      <a16:creationId xmlns:a16="http://schemas.microsoft.com/office/drawing/2014/main" id="{E6BBF63F-3540-45E9-897F-90D10AF2B234}"/>
                    </a:ext>
                  </a:extLst>
                </p:cNvPr>
                <p:cNvSpPr/>
                <p:nvPr/>
              </p:nvSpPr>
              <p:spPr>
                <a:xfrm>
                  <a:off x="7669244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31" name="Forma libre: forma 630">
                  <a:extLst>
                    <a:ext uri="{FF2B5EF4-FFF2-40B4-BE49-F238E27FC236}">
                      <a16:creationId xmlns:a16="http://schemas.microsoft.com/office/drawing/2014/main" id="{A5CA4141-865A-4A6B-B1D9-AD927B0FCC13}"/>
                    </a:ext>
                  </a:extLst>
                </p:cNvPr>
                <p:cNvSpPr/>
                <p:nvPr/>
              </p:nvSpPr>
              <p:spPr>
                <a:xfrm>
                  <a:off x="7785354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32" name="Forma libre: forma 631">
                  <a:extLst>
                    <a:ext uri="{FF2B5EF4-FFF2-40B4-BE49-F238E27FC236}">
                      <a16:creationId xmlns:a16="http://schemas.microsoft.com/office/drawing/2014/main" id="{DF7797FC-B9CF-4540-84E6-9436DFA18075}"/>
                    </a:ext>
                  </a:extLst>
                </p:cNvPr>
                <p:cNvSpPr/>
                <p:nvPr/>
              </p:nvSpPr>
              <p:spPr>
                <a:xfrm>
                  <a:off x="7901368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33" name="Forma libre: forma 632">
                  <a:extLst>
                    <a:ext uri="{FF2B5EF4-FFF2-40B4-BE49-F238E27FC236}">
                      <a16:creationId xmlns:a16="http://schemas.microsoft.com/office/drawing/2014/main" id="{983A7D1C-5880-48DC-93B4-D3026E44DD1E}"/>
                    </a:ext>
                  </a:extLst>
                </p:cNvPr>
                <p:cNvSpPr/>
                <p:nvPr/>
              </p:nvSpPr>
              <p:spPr>
                <a:xfrm>
                  <a:off x="8017478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34" name="Forma libre: forma 633">
                  <a:extLst>
                    <a:ext uri="{FF2B5EF4-FFF2-40B4-BE49-F238E27FC236}">
                      <a16:creationId xmlns:a16="http://schemas.microsoft.com/office/drawing/2014/main" id="{8CF1B044-6119-4921-9E0D-10EC8FC17843}"/>
                    </a:ext>
                  </a:extLst>
                </p:cNvPr>
                <p:cNvSpPr/>
                <p:nvPr/>
              </p:nvSpPr>
              <p:spPr>
                <a:xfrm>
                  <a:off x="8133492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35" name="Forma libre: forma 634">
                  <a:extLst>
                    <a:ext uri="{FF2B5EF4-FFF2-40B4-BE49-F238E27FC236}">
                      <a16:creationId xmlns:a16="http://schemas.microsoft.com/office/drawing/2014/main" id="{72514E9A-37D5-4337-B99F-6AA5A498F089}"/>
                    </a:ext>
                  </a:extLst>
                </p:cNvPr>
                <p:cNvSpPr/>
                <p:nvPr/>
              </p:nvSpPr>
              <p:spPr>
                <a:xfrm>
                  <a:off x="8249602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36" name="Forma libre: forma 635">
                  <a:extLst>
                    <a:ext uri="{FF2B5EF4-FFF2-40B4-BE49-F238E27FC236}">
                      <a16:creationId xmlns:a16="http://schemas.microsoft.com/office/drawing/2014/main" id="{7EEB1A71-804F-408A-8A09-313E725D625F}"/>
                    </a:ext>
                  </a:extLst>
                </p:cNvPr>
                <p:cNvSpPr/>
                <p:nvPr/>
              </p:nvSpPr>
              <p:spPr>
                <a:xfrm>
                  <a:off x="8365712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37" name="Forma libre: forma 636">
                  <a:extLst>
                    <a:ext uri="{FF2B5EF4-FFF2-40B4-BE49-F238E27FC236}">
                      <a16:creationId xmlns:a16="http://schemas.microsoft.com/office/drawing/2014/main" id="{C4B53CB0-9809-46D4-B741-B103717CE40C}"/>
                    </a:ext>
                  </a:extLst>
                </p:cNvPr>
                <p:cNvSpPr/>
                <p:nvPr/>
              </p:nvSpPr>
              <p:spPr>
                <a:xfrm>
                  <a:off x="8481726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09 w 116109"/>
                    <a:gd name="connsiteY1" fmla="*/ 0 h 116014"/>
                    <a:gd name="connsiteX2" fmla="*/ 116109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38" name="Forma libre: forma 637">
                  <a:extLst>
                    <a:ext uri="{FF2B5EF4-FFF2-40B4-BE49-F238E27FC236}">
                      <a16:creationId xmlns:a16="http://schemas.microsoft.com/office/drawing/2014/main" id="{7699160E-8062-4EC0-92BD-FA43D0ECF2C5}"/>
                    </a:ext>
                  </a:extLst>
                </p:cNvPr>
                <p:cNvSpPr/>
                <p:nvPr/>
              </p:nvSpPr>
              <p:spPr>
                <a:xfrm>
                  <a:off x="8597836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39" name="Forma libre: forma 638">
                  <a:extLst>
                    <a:ext uri="{FF2B5EF4-FFF2-40B4-BE49-F238E27FC236}">
                      <a16:creationId xmlns:a16="http://schemas.microsoft.com/office/drawing/2014/main" id="{118D6979-526E-4C62-9BE7-987CCE62E845}"/>
                    </a:ext>
                  </a:extLst>
                </p:cNvPr>
                <p:cNvSpPr/>
                <p:nvPr/>
              </p:nvSpPr>
              <p:spPr>
                <a:xfrm>
                  <a:off x="7204995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40" name="Forma libre: forma 639">
                  <a:extLst>
                    <a:ext uri="{FF2B5EF4-FFF2-40B4-BE49-F238E27FC236}">
                      <a16:creationId xmlns:a16="http://schemas.microsoft.com/office/drawing/2014/main" id="{B2730A95-876E-45BA-90CE-FEE1A1B506ED}"/>
                    </a:ext>
                  </a:extLst>
                </p:cNvPr>
                <p:cNvSpPr/>
                <p:nvPr/>
              </p:nvSpPr>
              <p:spPr>
                <a:xfrm>
                  <a:off x="7321105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41" name="Forma libre: forma 640">
                  <a:extLst>
                    <a:ext uri="{FF2B5EF4-FFF2-40B4-BE49-F238E27FC236}">
                      <a16:creationId xmlns:a16="http://schemas.microsoft.com/office/drawing/2014/main" id="{7E7E6205-0B3A-4D37-9AEB-EA0A1EC566E4}"/>
                    </a:ext>
                  </a:extLst>
                </p:cNvPr>
                <p:cNvSpPr/>
                <p:nvPr/>
              </p:nvSpPr>
              <p:spPr>
                <a:xfrm>
                  <a:off x="7437120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42" name="Forma libre: forma 641">
                  <a:extLst>
                    <a:ext uri="{FF2B5EF4-FFF2-40B4-BE49-F238E27FC236}">
                      <a16:creationId xmlns:a16="http://schemas.microsoft.com/office/drawing/2014/main" id="{0F3AC82D-5050-46A0-ACAA-DECF878EB791}"/>
                    </a:ext>
                  </a:extLst>
                </p:cNvPr>
                <p:cNvSpPr/>
                <p:nvPr/>
              </p:nvSpPr>
              <p:spPr>
                <a:xfrm>
                  <a:off x="7553229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43" name="Forma libre: forma 642">
                  <a:extLst>
                    <a:ext uri="{FF2B5EF4-FFF2-40B4-BE49-F238E27FC236}">
                      <a16:creationId xmlns:a16="http://schemas.microsoft.com/office/drawing/2014/main" id="{2458DC44-1381-4F73-9EC2-AB2CAD53BD8C}"/>
                    </a:ext>
                  </a:extLst>
                </p:cNvPr>
                <p:cNvSpPr/>
                <p:nvPr/>
              </p:nvSpPr>
              <p:spPr>
                <a:xfrm>
                  <a:off x="7669244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44" name="Forma libre: forma 643">
                  <a:extLst>
                    <a:ext uri="{FF2B5EF4-FFF2-40B4-BE49-F238E27FC236}">
                      <a16:creationId xmlns:a16="http://schemas.microsoft.com/office/drawing/2014/main" id="{9B58C207-199E-46D5-B290-EFA7D3CB6D51}"/>
                    </a:ext>
                  </a:extLst>
                </p:cNvPr>
                <p:cNvSpPr/>
                <p:nvPr/>
              </p:nvSpPr>
              <p:spPr>
                <a:xfrm>
                  <a:off x="7785354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45" name="Forma libre: forma 644">
                  <a:extLst>
                    <a:ext uri="{FF2B5EF4-FFF2-40B4-BE49-F238E27FC236}">
                      <a16:creationId xmlns:a16="http://schemas.microsoft.com/office/drawing/2014/main" id="{37205468-E7E3-4F6C-B4C7-288B8A366445}"/>
                    </a:ext>
                  </a:extLst>
                </p:cNvPr>
                <p:cNvSpPr/>
                <p:nvPr/>
              </p:nvSpPr>
              <p:spPr>
                <a:xfrm>
                  <a:off x="7901368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46" name="Forma libre: forma 645">
                  <a:extLst>
                    <a:ext uri="{FF2B5EF4-FFF2-40B4-BE49-F238E27FC236}">
                      <a16:creationId xmlns:a16="http://schemas.microsoft.com/office/drawing/2014/main" id="{944ACF7A-3282-46D3-BD5D-6A49C6D43130}"/>
                    </a:ext>
                  </a:extLst>
                </p:cNvPr>
                <p:cNvSpPr/>
                <p:nvPr/>
              </p:nvSpPr>
              <p:spPr>
                <a:xfrm>
                  <a:off x="8017478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47" name="Forma libre: forma 646">
                  <a:extLst>
                    <a:ext uri="{FF2B5EF4-FFF2-40B4-BE49-F238E27FC236}">
                      <a16:creationId xmlns:a16="http://schemas.microsoft.com/office/drawing/2014/main" id="{5A40D744-1299-464C-AFDD-921BC7FBBDC1}"/>
                    </a:ext>
                  </a:extLst>
                </p:cNvPr>
                <p:cNvSpPr/>
                <p:nvPr/>
              </p:nvSpPr>
              <p:spPr>
                <a:xfrm>
                  <a:off x="8133492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48" name="Forma libre: forma 647">
                  <a:extLst>
                    <a:ext uri="{FF2B5EF4-FFF2-40B4-BE49-F238E27FC236}">
                      <a16:creationId xmlns:a16="http://schemas.microsoft.com/office/drawing/2014/main" id="{B78737B8-B327-41B1-9541-2A73FDCA0593}"/>
                    </a:ext>
                  </a:extLst>
                </p:cNvPr>
                <p:cNvSpPr/>
                <p:nvPr/>
              </p:nvSpPr>
              <p:spPr>
                <a:xfrm>
                  <a:off x="8249602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49" name="Forma libre: forma 648">
                  <a:extLst>
                    <a:ext uri="{FF2B5EF4-FFF2-40B4-BE49-F238E27FC236}">
                      <a16:creationId xmlns:a16="http://schemas.microsoft.com/office/drawing/2014/main" id="{65F8C10C-6CAB-4F43-B17C-4173884E919D}"/>
                    </a:ext>
                  </a:extLst>
                </p:cNvPr>
                <p:cNvSpPr/>
                <p:nvPr/>
              </p:nvSpPr>
              <p:spPr>
                <a:xfrm>
                  <a:off x="8365712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50" name="Forma libre: forma 649">
                  <a:extLst>
                    <a:ext uri="{FF2B5EF4-FFF2-40B4-BE49-F238E27FC236}">
                      <a16:creationId xmlns:a16="http://schemas.microsoft.com/office/drawing/2014/main" id="{9C49FCE3-BAFD-49B6-A4E4-17710E9C58A5}"/>
                    </a:ext>
                  </a:extLst>
                </p:cNvPr>
                <p:cNvSpPr/>
                <p:nvPr/>
              </p:nvSpPr>
              <p:spPr>
                <a:xfrm>
                  <a:off x="8481726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09 w 116109"/>
                    <a:gd name="connsiteY1" fmla="*/ 0 h 116109"/>
                    <a:gd name="connsiteX2" fmla="*/ 116109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51" name="Forma libre: forma 650">
                  <a:extLst>
                    <a:ext uri="{FF2B5EF4-FFF2-40B4-BE49-F238E27FC236}">
                      <a16:creationId xmlns:a16="http://schemas.microsoft.com/office/drawing/2014/main" id="{0643CE1B-4202-46D7-846B-FCB528105471}"/>
                    </a:ext>
                  </a:extLst>
                </p:cNvPr>
                <p:cNvSpPr/>
                <p:nvPr/>
              </p:nvSpPr>
              <p:spPr>
                <a:xfrm>
                  <a:off x="8597836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52" name="Forma libre: forma 651">
                  <a:extLst>
                    <a:ext uri="{FF2B5EF4-FFF2-40B4-BE49-F238E27FC236}">
                      <a16:creationId xmlns:a16="http://schemas.microsoft.com/office/drawing/2014/main" id="{B0AC2A2D-E5E7-4270-903B-1CA054A7F71F}"/>
                    </a:ext>
                  </a:extLst>
                </p:cNvPr>
                <p:cNvSpPr/>
                <p:nvPr/>
              </p:nvSpPr>
              <p:spPr>
                <a:xfrm>
                  <a:off x="8713851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53" name="Forma libre: forma 652">
                  <a:extLst>
                    <a:ext uri="{FF2B5EF4-FFF2-40B4-BE49-F238E27FC236}">
                      <a16:creationId xmlns:a16="http://schemas.microsoft.com/office/drawing/2014/main" id="{FA042485-84B0-40E8-B21C-A67CDD5F31F0}"/>
                    </a:ext>
                  </a:extLst>
                </p:cNvPr>
                <p:cNvSpPr/>
                <p:nvPr/>
              </p:nvSpPr>
              <p:spPr>
                <a:xfrm>
                  <a:off x="7204995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54" name="Forma libre: forma 653">
                  <a:extLst>
                    <a:ext uri="{FF2B5EF4-FFF2-40B4-BE49-F238E27FC236}">
                      <a16:creationId xmlns:a16="http://schemas.microsoft.com/office/drawing/2014/main" id="{68780B19-0D81-4CE1-8FEE-CEC323FF5D38}"/>
                    </a:ext>
                  </a:extLst>
                </p:cNvPr>
                <p:cNvSpPr/>
                <p:nvPr/>
              </p:nvSpPr>
              <p:spPr>
                <a:xfrm>
                  <a:off x="7321105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55" name="Forma libre: forma 654">
                  <a:extLst>
                    <a:ext uri="{FF2B5EF4-FFF2-40B4-BE49-F238E27FC236}">
                      <a16:creationId xmlns:a16="http://schemas.microsoft.com/office/drawing/2014/main" id="{AACFF98B-A017-41DE-93F3-5687FD082DD2}"/>
                    </a:ext>
                  </a:extLst>
                </p:cNvPr>
                <p:cNvSpPr/>
                <p:nvPr/>
              </p:nvSpPr>
              <p:spPr>
                <a:xfrm>
                  <a:off x="7437120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56" name="Forma libre: forma 655">
                  <a:extLst>
                    <a:ext uri="{FF2B5EF4-FFF2-40B4-BE49-F238E27FC236}">
                      <a16:creationId xmlns:a16="http://schemas.microsoft.com/office/drawing/2014/main" id="{7D38C4A8-E081-48B4-95DB-722639284131}"/>
                    </a:ext>
                  </a:extLst>
                </p:cNvPr>
                <p:cNvSpPr/>
                <p:nvPr/>
              </p:nvSpPr>
              <p:spPr>
                <a:xfrm>
                  <a:off x="7553229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57" name="Forma libre: forma 656">
                  <a:extLst>
                    <a:ext uri="{FF2B5EF4-FFF2-40B4-BE49-F238E27FC236}">
                      <a16:creationId xmlns:a16="http://schemas.microsoft.com/office/drawing/2014/main" id="{9B48F14B-26B3-469E-98C6-88DA00B56638}"/>
                    </a:ext>
                  </a:extLst>
                </p:cNvPr>
                <p:cNvSpPr/>
                <p:nvPr/>
              </p:nvSpPr>
              <p:spPr>
                <a:xfrm>
                  <a:off x="7669244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58" name="Forma libre: forma 657">
                  <a:extLst>
                    <a:ext uri="{FF2B5EF4-FFF2-40B4-BE49-F238E27FC236}">
                      <a16:creationId xmlns:a16="http://schemas.microsoft.com/office/drawing/2014/main" id="{3730A698-C399-4F86-9FAC-33811F457C50}"/>
                    </a:ext>
                  </a:extLst>
                </p:cNvPr>
                <p:cNvSpPr/>
                <p:nvPr/>
              </p:nvSpPr>
              <p:spPr>
                <a:xfrm>
                  <a:off x="7785354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59" name="Forma libre: forma 658">
                  <a:extLst>
                    <a:ext uri="{FF2B5EF4-FFF2-40B4-BE49-F238E27FC236}">
                      <a16:creationId xmlns:a16="http://schemas.microsoft.com/office/drawing/2014/main" id="{BF4388E0-6144-45B0-99AE-B1490860CB12}"/>
                    </a:ext>
                  </a:extLst>
                </p:cNvPr>
                <p:cNvSpPr/>
                <p:nvPr/>
              </p:nvSpPr>
              <p:spPr>
                <a:xfrm>
                  <a:off x="7901368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60" name="Forma libre: forma 659">
                  <a:extLst>
                    <a:ext uri="{FF2B5EF4-FFF2-40B4-BE49-F238E27FC236}">
                      <a16:creationId xmlns:a16="http://schemas.microsoft.com/office/drawing/2014/main" id="{3454B602-DA70-4E01-A59C-9800C6C2F5BE}"/>
                    </a:ext>
                  </a:extLst>
                </p:cNvPr>
                <p:cNvSpPr/>
                <p:nvPr/>
              </p:nvSpPr>
              <p:spPr>
                <a:xfrm>
                  <a:off x="8017478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61" name="Forma libre: forma 660">
                  <a:extLst>
                    <a:ext uri="{FF2B5EF4-FFF2-40B4-BE49-F238E27FC236}">
                      <a16:creationId xmlns:a16="http://schemas.microsoft.com/office/drawing/2014/main" id="{040A6529-D4EB-45D2-B5C9-787B53E174B3}"/>
                    </a:ext>
                  </a:extLst>
                </p:cNvPr>
                <p:cNvSpPr/>
                <p:nvPr/>
              </p:nvSpPr>
              <p:spPr>
                <a:xfrm>
                  <a:off x="8133492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62" name="Forma libre: forma 661">
                  <a:extLst>
                    <a:ext uri="{FF2B5EF4-FFF2-40B4-BE49-F238E27FC236}">
                      <a16:creationId xmlns:a16="http://schemas.microsoft.com/office/drawing/2014/main" id="{8FDCF14F-6BDE-4B8A-B1A2-12A1F2D60976}"/>
                    </a:ext>
                  </a:extLst>
                </p:cNvPr>
                <p:cNvSpPr/>
                <p:nvPr/>
              </p:nvSpPr>
              <p:spPr>
                <a:xfrm>
                  <a:off x="8249602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63" name="Forma libre: forma 662">
                  <a:extLst>
                    <a:ext uri="{FF2B5EF4-FFF2-40B4-BE49-F238E27FC236}">
                      <a16:creationId xmlns:a16="http://schemas.microsoft.com/office/drawing/2014/main" id="{F666EDA0-C693-43DE-9523-B68AEE59AB95}"/>
                    </a:ext>
                  </a:extLst>
                </p:cNvPr>
                <p:cNvSpPr/>
                <p:nvPr/>
              </p:nvSpPr>
              <p:spPr>
                <a:xfrm>
                  <a:off x="8365712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64" name="Forma libre: forma 663">
                  <a:extLst>
                    <a:ext uri="{FF2B5EF4-FFF2-40B4-BE49-F238E27FC236}">
                      <a16:creationId xmlns:a16="http://schemas.microsoft.com/office/drawing/2014/main" id="{25545B22-4C43-4D78-9613-DD4D267E9EDD}"/>
                    </a:ext>
                  </a:extLst>
                </p:cNvPr>
                <p:cNvSpPr/>
                <p:nvPr/>
              </p:nvSpPr>
              <p:spPr>
                <a:xfrm>
                  <a:off x="8481726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09 w 116109"/>
                    <a:gd name="connsiteY1" fmla="*/ 0 h 116109"/>
                    <a:gd name="connsiteX2" fmla="*/ 116109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65" name="Forma libre: forma 664">
                  <a:extLst>
                    <a:ext uri="{FF2B5EF4-FFF2-40B4-BE49-F238E27FC236}">
                      <a16:creationId xmlns:a16="http://schemas.microsoft.com/office/drawing/2014/main" id="{C9767C3A-C3FD-49FD-A1D0-D0701581B336}"/>
                    </a:ext>
                  </a:extLst>
                </p:cNvPr>
                <p:cNvSpPr/>
                <p:nvPr/>
              </p:nvSpPr>
              <p:spPr>
                <a:xfrm>
                  <a:off x="8597836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66" name="Forma libre: forma 665">
                  <a:extLst>
                    <a:ext uri="{FF2B5EF4-FFF2-40B4-BE49-F238E27FC236}">
                      <a16:creationId xmlns:a16="http://schemas.microsoft.com/office/drawing/2014/main" id="{0F9E15A1-2267-4430-9A7A-EEE79AEE1D1D}"/>
                    </a:ext>
                  </a:extLst>
                </p:cNvPr>
                <p:cNvSpPr/>
                <p:nvPr/>
              </p:nvSpPr>
              <p:spPr>
                <a:xfrm>
                  <a:off x="8713851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67" name="Forma libre: forma 666">
                  <a:extLst>
                    <a:ext uri="{FF2B5EF4-FFF2-40B4-BE49-F238E27FC236}">
                      <a16:creationId xmlns:a16="http://schemas.microsoft.com/office/drawing/2014/main" id="{BC890C24-CF6C-4CBA-8CA9-D3DC0B5B8BAF}"/>
                    </a:ext>
                  </a:extLst>
                </p:cNvPr>
                <p:cNvSpPr/>
                <p:nvPr/>
              </p:nvSpPr>
              <p:spPr>
                <a:xfrm>
                  <a:off x="7204995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68" name="Forma libre: forma 667">
                  <a:extLst>
                    <a:ext uri="{FF2B5EF4-FFF2-40B4-BE49-F238E27FC236}">
                      <a16:creationId xmlns:a16="http://schemas.microsoft.com/office/drawing/2014/main" id="{9C28914E-0C4B-4A8F-B70D-1AD8E8D663FF}"/>
                    </a:ext>
                  </a:extLst>
                </p:cNvPr>
                <p:cNvSpPr/>
                <p:nvPr/>
              </p:nvSpPr>
              <p:spPr>
                <a:xfrm>
                  <a:off x="7321105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69" name="Forma libre: forma 668">
                  <a:extLst>
                    <a:ext uri="{FF2B5EF4-FFF2-40B4-BE49-F238E27FC236}">
                      <a16:creationId xmlns:a16="http://schemas.microsoft.com/office/drawing/2014/main" id="{DF52600E-6BB6-4C66-A709-ACF8859A0801}"/>
                    </a:ext>
                  </a:extLst>
                </p:cNvPr>
                <p:cNvSpPr/>
                <p:nvPr/>
              </p:nvSpPr>
              <p:spPr>
                <a:xfrm>
                  <a:off x="7437120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70" name="Forma libre: forma 669">
                  <a:extLst>
                    <a:ext uri="{FF2B5EF4-FFF2-40B4-BE49-F238E27FC236}">
                      <a16:creationId xmlns:a16="http://schemas.microsoft.com/office/drawing/2014/main" id="{62A7F84D-2E20-42A1-8C0A-E23F592187EE}"/>
                    </a:ext>
                  </a:extLst>
                </p:cNvPr>
                <p:cNvSpPr/>
                <p:nvPr/>
              </p:nvSpPr>
              <p:spPr>
                <a:xfrm>
                  <a:off x="7553229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71" name="Forma libre: forma 670">
                  <a:extLst>
                    <a:ext uri="{FF2B5EF4-FFF2-40B4-BE49-F238E27FC236}">
                      <a16:creationId xmlns:a16="http://schemas.microsoft.com/office/drawing/2014/main" id="{8ECEA1FC-64ED-427A-BE6C-7873056C0FFA}"/>
                    </a:ext>
                  </a:extLst>
                </p:cNvPr>
                <p:cNvSpPr/>
                <p:nvPr/>
              </p:nvSpPr>
              <p:spPr>
                <a:xfrm>
                  <a:off x="7669244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72" name="Forma libre: forma 671">
                  <a:extLst>
                    <a:ext uri="{FF2B5EF4-FFF2-40B4-BE49-F238E27FC236}">
                      <a16:creationId xmlns:a16="http://schemas.microsoft.com/office/drawing/2014/main" id="{EE9B930D-8D63-4A15-B3C8-61D0BC3BB921}"/>
                    </a:ext>
                  </a:extLst>
                </p:cNvPr>
                <p:cNvSpPr/>
                <p:nvPr/>
              </p:nvSpPr>
              <p:spPr>
                <a:xfrm>
                  <a:off x="7785354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73" name="Forma libre: forma 672">
                  <a:extLst>
                    <a:ext uri="{FF2B5EF4-FFF2-40B4-BE49-F238E27FC236}">
                      <a16:creationId xmlns:a16="http://schemas.microsoft.com/office/drawing/2014/main" id="{9E1BD3C9-03A1-46F4-899C-D056B29D2ED3}"/>
                    </a:ext>
                  </a:extLst>
                </p:cNvPr>
                <p:cNvSpPr/>
                <p:nvPr/>
              </p:nvSpPr>
              <p:spPr>
                <a:xfrm>
                  <a:off x="7901368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74" name="Forma libre: forma 673">
                  <a:extLst>
                    <a:ext uri="{FF2B5EF4-FFF2-40B4-BE49-F238E27FC236}">
                      <a16:creationId xmlns:a16="http://schemas.microsoft.com/office/drawing/2014/main" id="{BD8D287F-3D11-471E-B3A7-39C1EECB8B82}"/>
                    </a:ext>
                  </a:extLst>
                </p:cNvPr>
                <p:cNvSpPr/>
                <p:nvPr/>
              </p:nvSpPr>
              <p:spPr>
                <a:xfrm>
                  <a:off x="8017478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75" name="Forma libre: forma 674">
                  <a:extLst>
                    <a:ext uri="{FF2B5EF4-FFF2-40B4-BE49-F238E27FC236}">
                      <a16:creationId xmlns:a16="http://schemas.microsoft.com/office/drawing/2014/main" id="{7D88CD89-B7D1-4107-9E88-2E79827A5E45}"/>
                    </a:ext>
                  </a:extLst>
                </p:cNvPr>
                <p:cNvSpPr/>
                <p:nvPr/>
              </p:nvSpPr>
              <p:spPr>
                <a:xfrm>
                  <a:off x="8133492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76" name="Forma libre: forma 675">
                  <a:extLst>
                    <a:ext uri="{FF2B5EF4-FFF2-40B4-BE49-F238E27FC236}">
                      <a16:creationId xmlns:a16="http://schemas.microsoft.com/office/drawing/2014/main" id="{5DAE1F35-783A-4F07-BBE1-08E619692069}"/>
                    </a:ext>
                  </a:extLst>
                </p:cNvPr>
                <p:cNvSpPr/>
                <p:nvPr/>
              </p:nvSpPr>
              <p:spPr>
                <a:xfrm>
                  <a:off x="8249602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77" name="Forma libre: forma 676">
                  <a:extLst>
                    <a:ext uri="{FF2B5EF4-FFF2-40B4-BE49-F238E27FC236}">
                      <a16:creationId xmlns:a16="http://schemas.microsoft.com/office/drawing/2014/main" id="{C85BEBEA-380F-457B-840D-4AA0385667E6}"/>
                    </a:ext>
                  </a:extLst>
                </p:cNvPr>
                <p:cNvSpPr/>
                <p:nvPr/>
              </p:nvSpPr>
              <p:spPr>
                <a:xfrm>
                  <a:off x="8365712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78" name="Forma libre: forma 677">
                  <a:extLst>
                    <a:ext uri="{FF2B5EF4-FFF2-40B4-BE49-F238E27FC236}">
                      <a16:creationId xmlns:a16="http://schemas.microsoft.com/office/drawing/2014/main" id="{747F24D2-D846-4541-8777-4189B85EDE2F}"/>
                    </a:ext>
                  </a:extLst>
                </p:cNvPr>
                <p:cNvSpPr/>
                <p:nvPr/>
              </p:nvSpPr>
              <p:spPr>
                <a:xfrm>
                  <a:off x="8481726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09 w 116109"/>
                    <a:gd name="connsiteY1" fmla="*/ 0 h 116014"/>
                    <a:gd name="connsiteX2" fmla="*/ 116109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79" name="Forma libre: forma 678">
                  <a:extLst>
                    <a:ext uri="{FF2B5EF4-FFF2-40B4-BE49-F238E27FC236}">
                      <a16:creationId xmlns:a16="http://schemas.microsoft.com/office/drawing/2014/main" id="{B62388C7-A3D8-465D-984F-9AEA5D32BE22}"/>
                    </a:ext>
                  </a:extLst>
                </p:cNvPr>
                <p:cNvSpPr/>
                <p:nvPr/>
              </p:nvSpPr>
              <p:spPr>
                <a:xfrm>
                  <a:off x="8597836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80" name="Forma libre: forma 679">
                  <a:extLst>
                    <a:ext uri="{FF2B5EF4-FFF2-40B4-BE49-F238E27FC236}">
                      <a16:creationId xmlns:a16="http://schemas.microsoft.com/office/drawing/2014/main" id="{2BDF00AD-AF1A-4E15-B06C-DACA7C76356B}"/>
                    </a:ext>
                  </a:extLst>
                </p:cNvPr>
                <p:cNvSpPr/>
                <p:nvPr/>
              </p:nvSpPr>
              <p:spPr>
                <a:xfrm>
                  <a:off x="8713851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81" name="Forma libre: forma 680">
                  <a:extLst>
                    <a:ext uri="{FF2B5EF4-FFF2-40B4-BE49-F238E27FC236}">
                      <a16:creationId xmlns:a16="http://schemas.microsoft.com/office/drawing/2014/main" id="{0FDB19B6-F381-4DE4-9A48-E3D52C69CFAC}"/>
                    </a:ext>
                  </a:extLst>
                </p:cNvPr>
                <p:cNvSpPr/>
                <p:nvPr/>
              </p:nvSpPr>
              <p:spPr>
                <a:xfrm>
                  <a:off x="7204995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82" name="Forma libre: forma 681">
                  <a:extLst>
                    <a:ext uri="{FF2B5EF4-FFF2-40B4-BE49-F238E27FC236}">
                      <a16:creationId xmlns:a16="http://schemas.microsoft.com/office/drawing/2014/main" id="{061B7C26-8E7D-49C2-9859-5A8FE6E04161}"/>
                    </a:ext>
                  </a:extLst>
                </p:cNvPr>
                <p:cNvSpPr/>
                <p:nvPr/>
              </p:nvSpPr>
              <p:spPr>
                <a:xfrm>
                  <a:off x="7321105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83" name="Forma libre: forma 682">
                  <a:extLst>
                    <a:ext uri="{FF2B5EF4-FFF2-40B4-BE49-F238E27FC236}">
                      <a16:creationId xmlns:a16="http://schemas.microsoft.com/office/drawing/2014/main" id="{49CD3D95-7FBD-478D-B2B4-3CD2BEAA24E5}"/>
                    </a:ext>
                  </a:extLst>
                </p:cNvPr>
                <p:cNvSpPr/>
                <p:nvPr/>
              </p:nvSpPr>
              <p:spPr>
                <a:xfrm>
                  <a:off x="7437120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84" name="Forma libre: forma 683">
                  <a:extLst>
                    <a:ext uri="{FF2B5EF4-FFF2-40B4-BE49-F238E27FC236}">
                      <a16:creationId xmlns:a16="http://schemas.microsoft.com/office/drawing/2014/main" id="{493DA410-F8CE-40F2-B189-A98DAB6F27D2}"/>
                    </a:ext>
                  </a:extLst>
                </p:cNvPr>
                <p:cNvSpPr/>
                <p:nvPr/>
              </p:nvSpPr>
              <p:spPr>
                <a:xfrm>
                  <a:off x="7553229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85" name="Forma libre: forma 684">
                  <a:extLst>
                    <a:ext uri="{FF2B5EF4-FFF2-40B4-BE49-F238E27FC236}">
                      <a16:creationId xmlns:a16="http://schemas.microsoft.com/office/drawing/2014/main" id="{67B7E618-0D19-4ABE-A9E9-FE0A9FE277C0}"/>
                    </a:ext>
                  </a:extLst>
                </p:cNvPr>
                <p:cNvSpPr/>
                <p:nvPr/>
              </p:nvSpPr>
              <p:spPr>
                <a:xfrm>
                  <a:off x="7669244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86" name="Forma libre: forma 685">
                  <a:extLst>
                    <a:ext uri="{FF2B5EF4-FFF2-40B4-BE49-F238E27FC236}">
                      <a16:creationId xmlns:a16="http://schemas.microsoft.com/office/drawing/2014/main" id="{F378E8A4-C5AC-46C6-A1EF-FE080792C7A5}"/>
                    </a:ext>
                  </a:extLst>
                </p:cNvPr>
                <p:cNvSpPr/>
                <p:nvPr/>
              </p:nvSpPr>
              <p:spPr>
                <a:xfrm>
                  <a:off x="7785354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87" name="Forma libre: forma 686">
                  <a:extLst>
                    <a:ext uri="{FF2B5EF4-FFF2-40B4-BE49-F238E27FC236}">
                      <a16:creationId xmlns:a16="http://schemas.microsoft.com/office/drawing/2014/main" id="{25EA049B-E5C0-43B5-BB1A-7B56C0667A59}"/>
                    </a:ext>
                  </a:extLst>
                </p:cNvPr>
                <p:cNvSpPr/>
                <p:nvPr/>
              </p:nvSpPr>
              <p:spPr>
                <a:xfrm>
                  <a:off x="7901368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88" name="Forma libre: forma 687">
                  <a:extLst>
                    <a:ext uri="{FF2B5EF4-FFF2-40B4-BE49-F238E27FC236}">
                      <a16:creationId xmlns:a16="http://schemas.microsoft.com/office/drawing/2014/main" id="{241FD8AA-2FB8-4E9C-BA4E-9776FB76652F}"/>
                    </a:ext>
                  </a:extLst>
                </p:cNvPr>
                <p:cNvSpPr/>
                <p:nvPr/>
              </p:nvSpPr>
              <p:spPr>
                <a:xfrm>
                  <a:off x="8017478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89" name="Forma libre: forma 688">
                  <a:extLst>
                    <a:ext uri="{FF2B5EF4-FFF2-40B4-BE49-F238E27FC236}">
                      <a16:creationId xmlns:a16="http://schemas.microsoft.com/office/drawing/2014/main" id="{766C8F06-A08B-4EA6-8215-212AC7DEC459}"/>
                    </a:ext>
                  </a:extLst>
                </p:cNvPr>
                <p:cNvSpPr/>
                <p:nvPr/>
              </p:nvSpPr>
              <p:spPr>
                <a:xfrm>
                  <a:off x="8133492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90" name="Forma libre: forma 689">
                  <a:extLst>
                    <a:ext uri="{FF2B5EF4-FFF2-40B4-BE49-F238E27FC236}">
                      <a16:creationId xmlns:a16="http://schemas.microsoft.com/office/drawing/2014/main" id="{4D925AED-1340-4CB7-82E7-63816D6D2C3A}"/>
                    </a:ext>
                  </a:extLst>
                </p:cNvPr>
                <p:cNvSpPr/>
                <p:nvPr/>
              </p:nvSpPr>
              <p:spPr>
                <a:xfrm>
                  <a:off x="8249602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91" name="Forma libre: forma 690">
                  <a:extLst>
                    <a:ext uri="{FF2B5EF4-FFF2-40B4-BE49-F238E27FC236}">
                      <a16:creationId xmlns:a16="http://schemas.microsoft.com/office/drawing/2014/main" id="{32BDA87D-9D67-447A-9866-6FB579960F66}"/>
                    </a:ext>
                  </a:extLst>
                </p:cNvPr>
                <p:cNvSpPr/>
                <p:nvPr/>
              </p:nvSpPr>
              <p:spPr>
                <a:xfrm>
                  <a:off x="8365712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92" name="Forma libre: forma 691">
                  <a:extLst>
                    <a:ext uri="{FF2B5EF4-FFF2-40B4-BE49-F238E27FC236}">
                      <a16:creationId xmlns:a16="http://schemas.microsoft.com/office/drawing/2014/main" id="{6A23B5AC-56D7-41F4-B2EF-AE4AD35C5106}"/>
                    </a:ext>
                  </a:extLst>
                </p:cNvPr>
                <p:cNvSpPr/>
                <p:nvPr/>
              </p:nvSpPr>
              <p:spPr>
                <a:xfrm>
                  <a:off x="8481726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09 w 116109"/>
                    <a:gd name="connsiteY1" fmla="*/ 0 h 116109"/>
                    <a:gd name="connsiteX2" fmla="*/ 116109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93" name="Forma libre: forma 692">
                  <a:extLst>
                    <a:ext uri="{FF2B5EF4-FFF2-40B4-BE49-F238E27FC236}">
                      <a16:creationId xmlns:a16="http://schemas.microsoft.com/office/drawing/2014/main" id="{3D8710A5-A630-4737-AFE9-67AB7BFD3221}"/>
                    </a:ext>
                  </a:extLst>
                </p:cNvPr>
                <p:cNvSpPr/>
                <p:nvPr/>
              </p:nvSpPr>
              <p:spPr>
                <a:xfrm>
                  <a:off x="8597836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94" name="Forma libre: forma 693">
                  <a:extLst>
                    <a:ext uri="{FF2B5EF4-FFF2-40B4-BE49-F238E27FC236}">
                      <a16:creationId xmlns:a16="http://schemas.microsoft.com/office/drawing/2014/main" id="{9C30C404-BD68-443C-A077-22AF3C3F6DF2}"/>
                    </a:ext>
                  </a:extLst>
                </p:cNvPr>
                <p:cNvSpPr/>
                <p:nvPr/>
              </p:nvSpPr>
              <p:spPr>
                <a:xfrm>
                  <a:off x="8713851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95" name="Forma libre: forma 694">
                  <a:extLst>
                    <a:ext uri="{FF2B5EF4-FFF2-40B4-BE49-F238E27FC236}">
                      <a16:creationId xmlns:a16="http://schemas.microsoft.com/office/drawing/2014/main" id="{08839378-3999-417D-9BAD-E15D0A43B3A4}"/>
                    </a:ext>
                  </a:extLst>
                </p:cNvPr>
                <p:cNvSpPr/>
                <p:nvPr/>
              </p:nvSpPr>
              <p:spPr>
                <a:xfrm>
                  <a:off x="7204995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96" name="Forma libre: forma 695">
                  <a:extLst>
                    <a:ext uri="{FF2B5EF4-FFF2-40B4-BE49-F238E27FC236}">
                      <a16:creationId xmlns:a16="http://schemas.microsoft.com/office/drawing/2014/main" id="{C57B9415-1D8A-4361-944F-CAB23E730BEB}"/>
                    </a:ext>
                  </a:extLst>
                </p:cNvPr>
                <p:cNvSpPr/>
                <p:nvPr/>
              </p:nvSpPr>
              <p:spPr>
                <a:xfrm>
                  <a:off x="7321105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97" name="Forma libre: forma 696">
                  <a:extLst>
                    <a:ext uri="{FF2B5EF4-FFF2-40B4-BE49-F238E27FC236}">
                      <a16:creationId xmlns:a16="http://schemas.microsoft.com/office/drawing/2014/main" id="{97C883FC-9AF6-4BD0-BA04-9A5711FB8D44}"/>
                    </a:ext>
                  </a:extLst>
                </p:cNvPr>
                <p:cNvSpPr/>
                <p:nvPr/>
              </p:nvSpPr>
              <p:spPr>
                <a:xfrm>
                  <a:off x="7437120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98" name="Forma libre: forma 697">
                  <a:extLst>
                    <a:ext uri="{FF2B5EF4-FFF2-40B4-BE49-F238E27FC236}">
                      <a16:creationId xmlns:a16="http://schemas.microsoft.com/office/drawing/2014/main" id="{3E581E0C-D0AB-475F-82E2-430281DEFDB4}"/>
                    </a:ext>
                  </a:extLst>
                </p:cNvPr>
                <p:cNvSpPr/>
                <p:nvPr/>
              </p:nvSpPr>
              <p:spPr>
                <a:xfrm>
                  <a:off x="7553229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99" name="Forma libre: forma 698">
                  <a:extLst>
                    <a:ext uri="{FF2B5EF4-FFF2-40B4-BE49-F238E27FC236}">
                      <a16:creationId xmlns:a16="http://schemas.microsoft.com/office/drawing/2014/main" id="{FAA70F74-B4F1-4453-B6EF-ED31422B00FE}"/>
                    </a:ext>
                  </a:extLst>
                </p:cNvPr>
                <p:cNvSpPr/>
                <p:nvPr/>
              </p:nvSpPr>
              <p:spPr>
                <a:xfrm>
                  <a:off x="7669244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00" name="Forma libre: forma 699">
                  <a:extLst>
                    <a:ext uri="{FF2B5EF4-FFF2-40B4-BE49-F238E27FC236}">
                      <a16:creationId xmlns:a16="http://schemas.microsoft.com/office/drawing/2014/main" id="{67268705-26DD-40C9-82AB-BFF36BFD5D44}"/>
                    </a:ext>
                  </a:extLst>
                </p:cNvPr>
                <p:cNvSpPr/>
                <p:nvPr/>
              </p:nvSpPr>
              <p:spPr>
                <a:xfrm>
                  <a:off x="7785354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01" name="Forma libre: forma 700">
                  <a:extLst>
                    <a:ext uri="{FF2B5EF4-FFF2-40B4-BE49-F238E27FC236}">
                      <a16:creationId xmlns:a16="http://schemas.microsoft.com/office/drawing/2014/main" id="{EE1ACEAD-7D98-41CB-B481-D9CFC6EFDC87}"/>
                    </a:ext>
                  </a:extLst>
                </p:cNvPr>
                <p:cNvSpPr/>
                <p:nvPr/>
              </p:nvSpPr>
              <p:spPr>
                <a:xfrm>
                  <a:off x="7901368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02" name="Forma libre: forma 701">
                  <a:extLst>
                    <a:ext uri="{FF2B5EF4-FFF2-40B4-BE49-F238E27FC236}">
                      <a16:creationId xmlns:a16="http://schemas.microsoft.com/office/drawing/2014/main" id="{14738086-B2FA-47F7-BAB5-34FC304699F0}"/>
                    </a:ext>
                  </a:extLst>
                </p:cNvPr>
                <p:cNvSpPr/>
                <p:nvPr/>
              </p:nvSpPr>
              <p:spPr>
                <a:xfrm>
                  <a:off x="8017478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03" name="Forma libre: forma 702">
                  <a:extLst>
                    <a:ext uri="{FF2B5EF4-FFF2-40B4-BE49-F238E27FC236}">
                      <a16:creationId xmlns:a16="http://schemas.microsoft.com/office/drawing/2014/main" id="{6E0D6244-5C5E-4FF8-8B96-B7849A3C8AEE}"/>
                    </a:ext>
                  </a:extLst>
                </p:cNvPr>
                <p:cNvSpPr/>
                <p:nvPr/>
              </p:nvSpPr>
              <p:spPr>
                <a:xfrm>
                  <a:off x="8133492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04" name="Forma libre: forma 703">
                  <a:extLst>
                    <a:ext uri="{FF2B5EF4-FFF2-40B4-BE49-F238E27FC236}">
                      <a16:creationId xmlns:a16="http://schemas.microsoft.com/office/drawing/2014/main" id="{431BFA14-9A58-4876-B1DF-174E2E71000A}"/>
                    </a:ext>
                  </a:extLst>
                </p:cNvPr>
                <p:cNvSpPr/>
                <p:nvPr/>
              </p:nvSpPr>
              <p:spPr>
                <a:xfrm>
                  <a:off x="8249602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05" name="Forma libre: forma 704">
                  <a:extLst>
                    <a:ext uri="{FF2B5EF4-FFF2-40B4-BE49-F238E27FC236}">
                      <a16:creationId xmlns:a16="http://schemas.microsoft.com/office/drawing/2014/main" id="{6AA69109-A5B8-4789-A9C4-8A5864BE2626}"/>
                    </a:ext>
                  </a:extLst>
                </p:cNvPr>
                <p:cNvSpPr/>
                <p:nvPr/>
              </p:nvSpPr>
              <p:spPr>
                <a:xfrm>
                  <a:off x="8365712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06" name="Forma libre: forma 705">
                  <a:extLst>
                    <a:ext uri="{FF2B5EF4-FFF2-40B4-BE49-F238E27FC236}">
                      <a16:creationId xmlns:a16="http://schemas.microsoft.com/office/drawing/2014/main" id="{53721CD6-5B5E-433D-9AE2-ED3E6D01FE1C}"/>
                    </a:ext>
                  </a:extLst>
                </p:cNvPr>
                <p:cNvSpPr/>
                <p:nvPr/>
              </p:nvSpPr>
              <p:spPr>
                <a:xfrm>
                  <a:off x="8481726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09 w 116109"/>
                    <a:gd name="connsiteY1" fmla="*/ 0 h 116014"/>
                    <a:gd name="connsiteX2" fmla="*/ 116109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07" name="Forma libre: forma 706">
                  <a:extLst>
                    <a:ext uri="{FF2B5EF4-FFF2-40B4-BE49-F238E27FC236}">
                      <a16:creationId xmlns:a16="http://schemas.microsoft.com/office/drawing/2014/main" id="{BE0C1C5F-2622-4622-AAA8-8C596C8E17F7}"/>
                    </a:ext>
                  </a:extLst>
                </p:cNvPr>
                <p:cNvSpPr/>
                <p:nvPr/>
              </p:nvSpPr>
              <p:spPr>
                <a:xfrm>
                  <a:off x="8597836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08" name="Forma libre: forma 707">
                  <a:extLst>
                    <a:ext uri="{FF2B5EF4-FFF2-40B4-BE49-F238E27FC236}">
                      <a16:creationId xmlns:a16="http://schemas.microsoft.com/office/drawing/2014/main" id="{DC915733-A443-4335-98B4-5482020CEAE5}"/>
                    </a:ext>
                  </a:extLst>
                </p:cNvPr>
                <p:cNvSpPr/>
                <p:nvPr/>
              </p:nvSpPr>
              <p:spPr>
                <a:xfrm>
                  <a:off x="8713851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09" name="Forma libre: forma 708">
                  <a:extLst>
                    <a:ext uri="{FF2B5EF4-FFF2-40B4-BE49-F238E27FC236}">
                      <a16:creationId xmlns:a16="http://schemas.microsoft.com/office/drawing/2014/main" id="{7EBB7419-1821-483D-921D-A38E8F026BDF}"/>
                    </a:ext>
                  </a:extLst>
                </p:cNvPr>
                <p:cNvSpPr/>
                <p:nvPr/>
              </p:nvSpPr>
              <p:spPr>
                <a:xfrm>
                  <a:off x="7204995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10" name="Forma libre: forma 709">
                  <a:extLst>
                    <a:ext uri="{FF2B5EF4-FFF2-40B4-BE49-F238E27FC236}">
                      <a16:creationId xmlns:a16="http://schemas.microsoft.com/office/drawing/2014/main" id="{9CC49ABD-1A70-4D37-AC64-DAD7F4CA0DB0}"/>
                    </a:ext>
                  </a:extLst>
                </p:cNvPr>
                <p:cNvSpPr/>
                <p:nvPr/>
              </p:nvSpPr>
              <p:spPr>
                <a:xfrm>
                  <a:off x="7321105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11" name="Forma libre: forma 710">
                  <a:extLst>
                    <a:ext uri="{FF2B5EF4-FFF2-40B4-BE49-F238E27FC236}">
                      <a16:creationId xmlns:a16="http://schemas.microsoft.com/office/drawing/2014/main" id="{DF765F9F-70F2-4B7B-BFB7-4E140AD55D57}"/>
                    </a:ext>
                  </a:extLst>
                </p:cNvPr>
                <p:cNvSpPr/>
                <p:nvPr/>
              </p:nvSpPr>
              <p:spPr>
                <a:xfrm>
                  <a:off x="7437120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12" name="Forma libre: forma 711">
                  <a:extLst>
                    <a:ext uri="{FF2B5EF4-FFF2-40B4-BE49-F238E27FC236}">
                      <a16:creationId xmlns:a16="http://schemas.microsoft.com/office/drawing/2014/main" id="{4D427C74-377F-48B1-BB92-82A606746B4D}"/>
                    </a:ext>
                  </a:extLst>
                </p:cNvPr>
                <p:cNvSpPr/>
                <p:nvPr/>
              </p:nvSpPr>
              <p:spPr>
                <a:xfrm>
                  <a:off x="7553229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13" name="Forma libre: forma 712">
                  <a:extLst>
                    <a:ext uri="{FF2B5EF4-FFF2-40B4-BE49-F238E27FC236}">
                      <a16:creationId xmlns:a16="http://schemas.microsoft.com/office/drawing/2014/main" id="{9F4C8274-F43F-4DF3-B5BD-7A1AF075E749}"/>
                    </a:ext>
                  </a:extLst>
                </p:cNvPr>
                <p:cNvSpPr/>
                <p:nvPr/>
              </p:nvSpPr>
              <p:spPr>
                <a:xfrm>
                  <a:off x="7669244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14" name="Forma libre: forma 713">
                  <a:extLst>
                    <a:ext uri="{FF2B5EF4-FFF2-40B4-BE49-F238E27FC236}">
                      <a16:creationId xmlns:a16="http://schemas.microsoft.com/office/drawing/2014/main" id="{654437D5-F644-46CD-929F-487C2A29B9E4}"/>
                    </a:ext>
                  </a:extLst>
                </p:cNvPr>
                <p:cNvSpPr/>
                <p:nvPr/>
              </p:nvSpPr>
              <p:spPr>
                <a:xfrm>
                  <a:off x="7785354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15" name="Forma libre: forma 714">
                  <a:extLst>
                    <a:ext uri="{FF2B5EF4-FFF2-40B4-BE49-F238E27FC236}">
                      <a16:creationId xmlns:a16="http://schemas.microsoft.com/office/drawing/2014/main" id="{83E939E8-FD2C-4E53-B10E-C117D09D922E}"/>
                    </a:ext>
                  </a:extLst>
                </p:cNvPr>
                <p:cNvSpPr/>
                <p:nvPr/>
              </p:nvSpPr>
              <p:spPr>
                <a:xfrm>
                  <a:off x="7901368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16" name="Forma libre: forma 715">
                  <a:extLst>
                    <a:ext uri="{FF2B5EF4-FFF2-40B4-BE49-F238E27FC236}">
                      <a16:creationId xmlns:a16="http://schemas.microsoft.com/office/drawing/2014/main" id="{24784143-4136-47D9-BE4C-370822BA1266}"/>
                    </a:ext>
                  </a:extLst>
                </p:cNvPr>
                <p:cNvSpPr/>
                <p:nvPr/>
              </p:nvSpPr>
              <p:spPr>
                <a:xfrm>
                  <a:off x="8017478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17" name="Forma libre: forma 716">
                  <a:extLst>
                    <a:ext uri="{FF2B5EF4-FFF2-40B4-BE49-F238E27FC236}">
                      <a16:creationId xmlns:a16="http://schemas.microsoft.com/office/drawing/2014/main" id="{75DFF07C-0FE9-4ED1-AE0F-239C71EF3B23}"/>
                    </a:ext>
                  </a:extLst>
                </p:cNvPr>
                <p:cNvSpPr/>
                <p:nvPr/>
              </p:nvSpPr>
              <p:spPr>
                <a:xfrm>
                  <a:off x="8133492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18" name="Forma libre: forma 717">
                  <a:extLst>
                    <a:ext uri="{FF2B5EF4-FFF2-40B4-BE49-F238E27FC236}">
                      <a16:creationId xmlns:a16="http://schemas.microsoft.com/office/drawing/2014/main" id="{FBE21FA9-9392-483E-8ED2-E21D434CC683}"/>
                    </a:ext>
                  </a:extLst>
                </p:cNvPr>
                <p:cNvSpPr/>
                <p:nvPr/>
              </p:nvSpPr>
              <p:spPr>
                <a:xfrm>
                  <a:off x="8249602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19" name="Forma libre: forma 718">
                  <a:extLst>
                    <a:ext uri="{FF2B5EF4-FFF2-40B4-BE49-F238E27FC236}">
                      <a16:creationId xmlns:a16="http://schemas.microsoft.com/office/drawing/2014/main" id="{7CFA40C6-F313-4C16-BFD7-4327C0E9408B}"/>
                    </a:ext>
                  </a:extLst>
                </p:cNvPr>
                <p:cNvSpPr/>
                <p:nvPr/>
              </p:nvSpPr>
              <p:spPr>
                <a:xfrm>
                  <a:off x="8365712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20" name="Forma libre: forma 719">
                  <a:extLst>
                    <a:ext uri="{FF2B5EF4-FFF2-40B4-BE49-F238E27FC236}">
                      <a16:creationId xmlns:a16="http://schemas.microsoft.com/office/drawing/2014/main" id="{81102A37-E8B8-4068-B789-FC15B719D8BE}"/>
                    </a:ext>
                  </a:extLst>
                </p:cNvPr>
                <p:cNvSpPr/>
                <p:nvPr/>
              </p:nvSpPr>
              <p:spPr>
                <a:xfrm>
                  <a:off x="8481726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09 w 116109"/>
                    <a:gd name="connsiteY1" fmla="*/ 0 h 116109"/>
                    <a:gd name="connsiteX2" fmla="*/ 116109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21" name="Forma libre: forma 720">
                  <a:extLst>
                    <a:ext uri="{FF2B5EF4-FFF2-40B4-BE49-F238E27FC236}">
                      <a16:creationId xmlns:a16="http://schemas.microsoft.com/office/drawing/2014/main" id="{66ED068E-6969-47D1-AB06-BC8BB72C9F31}"/>
                    </a:ext>
                  </a:extLst>
                </p:cNvPr>
                <p:cNvSpPr/>
                <p:nvPr/>
              </p:nvSpPr>
              <p:spPr>
                <a:xfrm>
                  <a:off x="8597836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22" name="Forma libre: forma 721">
                  <a:extLst>
                    <a:ext uri="{FF2B5EF4-FFF2-40B4-BE49-F238E27FC236}">
                      <a16:creationId xmlns:a16="http://schemas.microsoft.com/office/drawing/2014/main" id="{20D5B092-5E94-4EAD-BD09-CC867415474E}"/>
                    </a:ext>
                  </a:extLst>
                </p:cNvPr>
                <p:cNvSpPr/>
                <p:nvPr/>
              </p:nvSpPr>
              <p:spPr>
                <a:xfrm>
                  <a:off x="8713851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23" name="Forma libre: forma 722">
                  <a:extLst>
                    <a:ext uri="{FF2B5EF4-FFF2-40B4-BE49-F238E27FC236}">
                      <a16:creationId xmlns:a16="http://schemas.microsoft.com/office/drawing/2014/main" id="{15E4C82E-64AA-46CD-8E59-5B967E72AD97}"/>
                    </a:ext>
                  </a:extLst>
                </p:cNvPr>
                <p:cNvSpPr/>
                <p:nvPr/>
              </p:nvSpPr>
              <p:spPr>
                <a:xfrm>
                  <a:off x="7204995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24" name="Forma libre: forma 723">
                  <a:extLst>
                    <a:ext uri="{FF2B5EF4-FFF2-40B4-BE49-F238E27FC236}">
                      <a16:creationId xmlns:a16="http://schemas.microsoft.com/office/drawing/2014/main" id="{371081B2-62A4-4653-8081-80382931145B}"/>
                    </a:ext>
                  </a:extLst>
                </p:cNvPr>
                <p:cNvSpPr/>
                <p:nvPr/>
              </p:nvSpPr>
              <p:spPr>
                <a:xfrm>
                  <a:off x="7321105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25" name="Forma libre: forma 724">
                  <a:extLst>
                    <a:ext uri="{FF2B5EF4-FFF2-40B4-BE49-F238E27FC236}">
                      <a16:creationId xmlns:a16="http://schemas.microsoft.com/office/drawing/2014/main" id="{4A0E58B9-2C1C-4A65-9839-47A8D1D27388}"/>
                    </a:ext>
                  </a:extLst>
                </p:cNvPr>
                <p:cNvSpPr/>
                <p:nvPr/>
              </p:nvSpPr>
              <p:spPr>
                <a:xfrm>
                  <a:off x="7437120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26" name="Forma libre: forma 725">
                  <a:extLst>
                    <a:ext uri="{FF2B5EF4-FFF2-40B4-BE49-F238E27FC236}">
                      <a16:creationId xmlns:a16="http://schemas.microsoft.com/office/drawing/2014/main" id="{59397FFA-4EF8-4142-974D-C8057112968F}"/>
                    </a:ext>
                  </a:extLst>
                </p:cNvPr>
                <p:cNvSpPr/>
                <p:nvPr/>
              </p:nvSpPr>
              <p:spPr>
                <a:xfrm>
                  <a:off x="7553229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27" name="Forma libre: forma 726">
                  <a:extLst>
                    <a:ext uri="{FF2B5EF4-FFF2-40B4-BE49-F238E27FC236}">
                      <a16:creationId xmlns:a16="http://schemas.microsoft.com/office/drawing/2014/main" id="{383DCD0D-3C14-4BE7-A080-6AE6EFDC10AC}"/>
                    </a:ext>
                  </a:extLst>
                </p:cNvPr>
                <p:cNvSpPr/>
                <p:nvPr/>
              </p:nvSpPr>
              <p:spPr>
                <a:xfrm>
                  <a:off x="7669244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28" name="Forma libre: forma 727">
                  <a:extLst>
                    <a:ext uri="{FF2B5EF4-FFF2-40B4-BE49-F238E27FC236}">
                      <a16:creationId xmlns:a16="http://schemas.microsoft.com/office/drawing/2014/main" id="{D8E0B6F1-3A4A-4DFF-B424-207F8B9A8733}"/>
                    </a:ext>
                  </a:extLst>
                </p:cNvPr>
                <p:cNvSpPr/>
                <p:nvPr/>
              </p:nvSpPr>
              <p:spPr>
                <a:xfrm>
                  <a:off x="7785354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29" name="Forma libre: forma 728">
                  <a:extLst>
                    <a:ext uri="{FF2B5EF4-FFF2-40B4-BE49-F238E27FC236}">
                      <a16:creationId xmlns:a16="http://schemas.microsoft.com/office/drawing/2014/main" id="{0447967E-4530-4624-B006-4906A0C0BA5A}"/>
                    </a:ext>
                  </a:extLst>
                </p:cNvPr>
                <p:cNvSpPr/>
                <p:nvPr/>
              </p:nvSpPr>
              <p:spPr>
                <a:xfrm>
                  <a:off x="7901368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30" name="Forma libre: forma 729">
                  <a:extLst>
                    <a:ext uri="{FF2B5EF4-FFF2-40B4-BE49-F238E27FC236}">
                      <a16:creationId xmlns:a16="http://schemas.microsoft.com/office/drawing/2014/main" id="{0C1D630E-D3DD-41B1-A9E6-00DB7898C966}"/>
                    </a:ext>
                  </a:extLst>
                </p:cNvPr>
                <p:cNvSpPr/>
                <p:nvPr/>
              </p:nvSpPr>
              <p:spPr>
                <a:xfrm>
                  <a:off x="8017478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31" name="Forma libre: forma 730">
                  <a:extLst>
                    <a:ext uri="{FF2B5EF4-FFF2-40B4-BE49-F238E27FC236}">
                      <a16:creationId xmlns:a16="http://schemas.microsoft.com/office/drawing/2014/main" id="{EDC59887-C26E-472F-807F-F5E0F3BE5FFD}"/>
                    </a:ext>
                  </a:extLst>
                </p:cNvPr>
                <p:cNvSpPr/>
                <p:nvPr/>
              </p:nvSpPr>
              <p:spPr>
                <a:xfrm>
                  <a:off x="8133492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32" name="Forma libre: forma 731">
                  <a:extLst>
                    <a:ext uri="{FF2B5EF4-FFF2-40B4-BE49-F238E27FC236}">
                      <a16:creationId xmlns:a16="http://schemas.microsoft.com/office/drawing/2014/main" id="{82F06311-6EC0-4FA6-9234-434E8EA52614}"/>
                    </a:ext>
                  </a:extLst>
                </p:cNvPr>
                <p:cNvSpPr/>
                <p:nvPr/>
              </p:nvSpPr>
              <p:spPr>
                <a:xfrm>
                  <a:off x="8249602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33" name="Forma libre: forma 732">
                  <a:extLst>
                    <a:ext uri="{FF2B5EF4-FFF2-40B4-BE49-F238E27FC236}">
                      <a16:creationId xmlns:a16="http://schemas.microsoft.com/office/drawing/2014/main" id="{02353F0D-4085-4686-85DD-DCD2A86CA726}"/>
                    </a:ext>
                  </a:extLst>
                </p:cNvPr>
                <p:cNvSpPr/>
                <p:nvPr/>
              </p:nvSpPr>
              <p:spPr>
                <a:xfrm>
                  <a:off x="8365712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34" name="Forma libre: forma 733">
                  <a:extLst>
                    <a:ext uri="{FF2B5EF4-FFF2-40B4-BE49-F238E27FC236}">
                      <a16:creationId xmlns:a16="http://schemas.microsoft.com/office/drawing/2014/main" id="{7278FC9A-3239-4855-9BFB-7B6FFFA4B278}"/>
                    </a:ext>
                  </a:extLst>
                </p:cNvPr>
                <p:cNvSpPr/>
                <p:nvPr/>
              </p:nvSpPr>
              <p:spPr>
                <a:xfrm>
                  <a:off x="8481726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09 w 116109"/>
                    <a:gd name="connsiteY1" fmla="*/ 0 h 116109"/>
                    <a:gd name="connsiteX2" fmla="*/ 116109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35" name="Forma libre: forma 734">
                  <a:extLst>
                    <a:ext uri="{FF2B5EF4-FFF2-40B4-BE49-F238E27FC236}">
                      <a16:creationId xmlns:a16="http://schemas.microsoft.com/office/drawing/2014/main" id="{402A0335-E192-4B83-9C45-1F1A7742179E}"/>
                    </a:ext>
                  </a:extLst>
                </p:cNvPr>
                <p:cNvSpPr/>
                <p:nvPr/>
              </p:nvSpPr>
              <p:spPr>
                <a:xfrm>
                  <a:off x="8597836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36" name="Forma libre: forma 735">
                  <a:extLst>
                    <a:ext uri="{FF2B5EF4-FFF2-40B4-BE49-F238E27FC236}">
                      <a16:creationId xmlns:a16="http://schemas.microsoft.com/office/drawing/2014/main" id="{A3BA4EE3-F841-4368-B6E5-33027A902A96}"/>
                    </a:ext>
                  </a:extLst>
                </p:cNvPr>
                <p:cNvSpPr/>
                <p:nvPr/>
              </p:nvSpPr>
              <p:spPr>
                <a:xfrm>
                  <a:off x="8713851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37" name="Forma libre: forma 736">
                  <a:extLst>
                    <a:ext uri="{FF2B5EF4-FFF2-40B4-BE49-F238E27FC236}">
                      <a16:creationId xmlns:a16="http://schemas.microsoft.com/office/drawing/2014/main" id="{71824295-17C8-409A-A2AA-F666221A4934}"/>
                    </a:ext>
                  </a:extLst>
                </p:cNvPr>
                <p:cNvSpPr/>
                <p:nvPr/>
              </p:nvSpPr>
              <p:spPr>
                <a:xfrm>
                  <a:off x="7204995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38" name="Forma libre: forma 737">
                  <a:extLst>
                    <a:ext uri="{FF2B5EF4-FFF2-40B4-BE49-F238E27FC236}">
                      <a16:creationId xmlns:a16="http://schemas.microsoft.com/office/drawing/2014/main" id="{EA5BBE4C-8B98-405B-AF5A-CB62133E15C5}"/>
                    </a:ext>
                  </a:extLst>
                </p:cNvPr>
                <p:cNvSpPr/>
                <p:nvPr/>
              </p:nvSpPr>
              <p:spPr>
                <a:xfrm>
                  <a:off x="7321105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39" name="Forma libre: forma 738">
                  <a:extLst>
                    <a:ext uri="{FF2B5EF4-FFF2-40B4-BE49-F238E27FC236}">
                      <a16:creationId xmlns:a16="http://schemas.microsoft.com/office/drawing/2014/main" id="{205A4984-2E46-4216-AE98-A0E9D4EF905B}"/>
                    </a:ext>
                  </a:extLst>
                </p:cNvPr>
                <p:cNvSpPr/>
                <p:nvPr/>
              </p:nvSpPr>
              <p:spPr>
                <a:xfrm>
                  <a:off x="7437120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40" name="Forma libre: forma 739">
                  <a:extLst>
                    <a:ext uri="{FF2B5EF4-FFF2-40B4-BE49-F238E27FC236}">
                      <a16:creationId xmlns:a16="http://schemas.microsoft.com/office/drawing/2014/main" id="{847BA56C-E798-44DC-A0C2-80D351E60EF9}"/>
                    </a:ext>
                  </a:extLst>
                </p:cNvPr>
                <p:cNvSpPr/>
                <p:nvPr/>
              </p:nvSpPr>
              <p:spPr>
                <a:xfrm>
                  <a:off x="7553229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41" name="Forma libre: forma 740">
                  <a:extLst>
                    <a:ext uri="{FF2B5EF4-FFF2-40B4-BE49-F238E27FC236}">
                      <a16:creationId xmlns:a16="http://schemas.microsoft.com/office/drawing/2014/main" id="{175810A5-64EA-4F92-AEF6-81DF8AD7C3F1}"/>
                    </a:ext>
                  </a:extLst>
                </p:cNvPr>
                <p:cNvSpPr/>
                <p:nvPr/>
              </p:nvSpPr>
              <p:spPr>
                <a:xfrm>
                  <a:off x="7669244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42" name="Forma libre: forma 741">
                  <a:extLst>
                    <a:ext uri="{FF2B5EF4-FFF2-40B4-BE49-F238E27FC236}">
                      <a16:creationId xmlns:a16="http://schemas.microsoft.com/office/drawing/2014/main" id="{532261F2-E595-44BF-9373-40FAA6D71685}"/>
                    </a:ext>
                  </a:extLst>
                </p:cNvPr>
                <p:cNvSpPr/>
                <p:nvPr/>
              </p:nvSpPr>
              <p:spPr>
                <a:xfrm>
                  <a:off x="7785354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43" name="Forma libre: forma 742">
                  <a:extLst>
                    <a:ext uri="{FF2B5EF4-FFF2-40B4-BE49-F238E27FC236}">
                      <a16:creationId xmlns:a16="http://schemas.microsoft.com/office/drawing/2014/main" id="{70B716C2-7E71-4EA7-8226-3B65150CFE8E}"/>
                    </a:ext>
                  </a:extLst>
                </p:cNvPr>
                <p:cNvSpPr/>
                <p:nvPr/>
              </p:nvSpPr>
              <p:spPr>
                <a:xfrm>
                  <a:off x="7901368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44" name="Forma libre: forma 743">
                  <a:extLst>
                    <a:ext uri="{FF2B5EF4-FFF2-40B4-BE49-F238E27FC236}">
                      <a16:creationId xmlns:a16="http://schemas.microsoft.com/office/drawing/2014/main" id="{E9B241BF-AF3B-42D9-A2BA-D24EB85A56C5}"/>
                    </a:ext>
                  </a:extLst>
                </p:cNvPr>
                <p:cNvSpPr/>
                <p:nvPr/>
              </p:nvSpPr>
              <p:spPr>
                <a:xfrm>
                  <a:off x="8017478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45" name="Forma libre: forma 744">
                  <a:extLst>
                    <a:ext uri="{FF2B5EF4-FFF2-40B4-BE49-F238E27FC236}">
                      <a16:creationId xmlns:a16="http://schemas.microsoft.com/office/drawing/2014/main" id="{30508729-DA05-4FE4-9188-DA83C72F0639}"/>
                    </a:ext>
                  </a:extLst>
                </p:cNvPr>
                <p:cNvSpPr/>
                <p:nvPr/>
              </p:nvSpPr>
              <p:spPr>
                <a:xfrm>
                  <a:off x="8133492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46" name="Forma libre: forma 745">
                  <a:extLst>
                    <a:ext uri="{FF2B5EF4-FFF2-40B4-BE49-F238E27FC236}">
                      <a16:creationId xmlns:a16="http://schemas.microsoft.com/office/drawing/2014/main" id="{3520024C-B869-4D08-BF82-5FABB9ED17B2}"/>
                    </a:ext>
                  </a:extLst>
                </p:cNvPr>
                <p:cNvSpPr/>
                <p:nvPr/>
              </p:nvSpPr>
              <p:spPr>
                <a:xfrm>
                  <a:off x="8249602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47" name="Forma libre: forma 746">
                  <a:extLst>
                    <a:ext uri="{FF2B5EF4-FFF2-40B4-BE49-F238E27FC236}">
                      <a16:creationId xmlns:a16="http://schemas.microsoft.com/office/drawing/2014/main" id="{BDC0AC3D-1C39-4EBB-9DD1-53D9F16E121E}"/>
                    </a:ext>
                  </a:extLst>
                </p:cNvPr>
                <p:cNvSpPr/>
                <p:nvPr/>
              </p:nvSpPr>
              <p:spPr>
                <a:xfrm>
                  <a:off x="8365712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48" name="Forma libre: forma 747">
                  <a:extLst>
                    <a:ext uri="{FF2B5EF4-FFF2-40B4-BE49-F238E27FC236}">
                      <a16:creationId xmlns:a16="http://schemas.microsoft.com/office/drawing/2014/main" id="{ECC79732-9820-4769-A74E-A480FBD9D1A5}"/>
                    </a:ext>
                  </a:extLst>
                </p:cNvPr>
                <p:cNvSpPr/>
                <p:nvPr/>
              </p:nvSpPr>
              <p:spPr>
                <a:xfrm>
                  <a:off x="8481726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09 w 116109"/>
                    <a:gd name="connsiteY1" fmla="*/ 0 h 116014"/>
                    <a:gd name="connsiteX2" fmla="*/ 116109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49" name="Forma libre: forma 748">
                  <a:extLst>
                    <a:ext uri="{FF2B5EF4-FFF2-40B4-BE49-F238E27FC236}">
                      <a16:creationId xmlns:a16="http://schemas.microsoft.com/office/drawing/2014/main" id="{06776287-F07B-4A94-B393-8EA50D8D8ACC}"/>
                    </a:ext>
                  </a:extLst>
                </p:cNvPr>
                <p:cNvSpPr/>
                <p:nvPr/>
              </p:nvSpPr>
              <p:spPr>
                <a:xfrm>
                  <a:off x="8597836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50" name="Forma libre: forma 749">
                  <a:extLst>
                    <a:ext uri="{FF2B5EF4-FFF2-40B4-BE49-F238E27FC236}">
                      <a16:creationId xmlns:a16="http://schemas.microsoft.com/office/drawing/2014/main" id="{1541486B-CB9B-41D7-9A19-07C2DE362259}"/>
                    </a:ext>
                  </a:extLst>
                </p:cNvPr>
                <p:cNvSpPr/>
                <p:nvPr/>
              </p:nvSpPr>
              <p:spPr>
                <a:xfrm>
                  <a:off x="8713851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51" name="Forma libre: forma 750">
                  <a:extLst>
                    <a:ext uri="{FF2B5EF4-FFF2-40B4-BE49-F238E27FC236}">
                      <a16:creationId xmlns:a16="http://schemas.microsoft.com/office/drawing/2014/main" id="{1AD3A900-848A-4EA3-BF32-F79CEAFB747A}"/>
                    </a:ext>
                  </a:extLst>
                </p:cNvPr>
                <p:cNvSpPr/>
                <p:nvPr/>
              </p:nvSpPr>
              <p:spPr>
                <a:xfrm>
                  <a:off x="7204995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52" name="Forma libre: forma 751">
                  <a:extLst>
                    <a:ext uri="{FF2B5EF4-FFF2-40B4-BE49-F238E27FC236}">
                      <a16:creationId xmlns:a16="http://schemas.microsoft.com/office/drawing/2014/main" id="{E5263864-7577-4A2E-B716-E11CA68759EA}"/>
                    </a:ext>
                  </a:extLst>
                </p:cNvPr>
                <p:cNvSpPr/>
                <p:nvPr/>
              </p:nvSpPr>
              <p:spPr>
                <a:xfrm>
                  <a:off x="7321105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53" name="Forma libre: forma 752">
                  <a:extLst>
                    <a:ext uri="{FF2B5EF4-FFF2-40B4-BE49-F238E27FC236}">
                      <a16:creationId xmlns:a16="http://schemas.microsoft.com/office/drawing/2014/main" id="{1B8B68A2-F926-425B-8BC1-DAE2E6E6E8C7}"/>
                    </a:ext>
                  </a:extLst>
                </p:cNvPr>
                <p:cNvSpPr/>
                <p:nvPr/>
              </p:nvSpPr>
              <p:spPr>
                <a:xfrm>
                  <a:off x="7437120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54" name="Forma libre: forma 753">
                  <a:extLst>
                    <a:ext uri="{FF2B5EF4-FFF2-40B4-BE49-F238E27FC236}">
                      <a16:creationId xmlns:a16="http://schemas.microsoft.com/office/drawing/2014/main" id="{5B5501CD-4827-4E49-A8E2-F6EBC7C1517F}"/>
                    </a:ext>
                  </a:extLst>
                </p:cNvPr>
                <p:cNvSpPr/>
                <p:nvPr/>
              </p:nvSpPr>
              <p:spPr>
                <a:xfrm>
                  <a:off x="7553229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55" name="Forma libre: forma 754">
                  <a:extLst>
                    <a:ext uri="{FF2B5EF4-FFF2-40B4-BE49-F238E27FC236}">
                      <a16:creationId xmlns:a16="http://schemas.microsoft.com/office/drawing/2014/main" id="{74FC7588-6A69-4099-A332-E1494ECE7A6D}"/>
                    </a:ext>
                  </a:extLst>
                </p:cNvPr>
                <p:cNvSpPr/>
                <p:nvPr/>
              </p:nvSpPr>
              <p:spPr>
                <a:xfrm>
                  <a:off x="7785354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56" name="Forma libre: forma 755">
                  <a:extLst>
                    <a:ext uri="{FF2B5EF4-FFF2-40B4-BE49-F238E27FC236}">
                      <a16:creationId xmlns:a16="http://schemas.microsoft.com/office/drawing/2014/main" id="{06A156D3-BBA8-4AE8-A70D-B7704C4AE15D}"/>
                    </a:ext>
                  </a:extLst>
                </p:cNvPr>
                <p:cNvSpPr/>
                <p:nvPr/>
              </p:nvSpPr>
              <p:spPr>
                <a:xfrm>
                  <a:off x="7901368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57" name="Forma libre: forma 756">
                  <a:extLst>
                    <a:ext uri="{FF2B5EF4-FFF2-40B4-BE49-F238E27FC236}">
                      <a16:creationId xmlns:a16="http://schemas.microsoft.com/office/drawing/2014/main" id="{3CFFE339-7C67-4ADC-8235-D9DE6875E517}"/>
                    </a:ext>
                  </a:extLst>
                </p:cNvPr>
                <p:cNvSpPr/>
                <p:nvPr/>
              </p:nvSpPr>
              <p:spPr>
                <a:xfrm>
                  <a:off x="8017478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58" name="Forma libre: forma 757">
                  <a:extLst>
                    <a:ext uri="{FF2B5EF4-FFF2-40B4-BE49-F238E27FC236}">
                      <a16:creationId xmlns:a16="http://schemas.microsoft.com/office/drawing/2014/main" id="{BDD0E1CF-0262-4EBD-B441-ACF53F329617}"/>
                    </a:ext>
                  </a:extLst>
                </p:cNvPr>
                <p:cNvSpPr/>
                <p:nvPr/>
              </p:nvSpPr>
              <p:spPr>
                <a:xfrm>
                  <a:off x="8133492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59" name="Forma libre: forma 758">
                  <a:extLst>
                    <a:ext uri="{FF2B5EF4-FFF2-40B4-BE49-F238E27FC236}">
                      <a16:creationId xmlns:a16="http://schemas.microsoft.com/office/drawing/2014/main" id="{6F116B5F-3298-4625-B3D0-D64C53D7E8B9}"/>
                    </a:ext>
                  </a:extLst>
                </p:cNvPr>
                <p:cNvSpPr/>
                <p:nvPr/>
              </p:nvSpPr>
              <p:spPr>
                <a:xfrm>
                  <a:off x="8365712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60" name="Forma libre: forma 759">
                  <a:extLst>
                    <a:ext uri="{FF2B5EF4-FFF2-40B4-BE49-F238E27FC236}">
                      <a16:creationId xmlns:a16="http://schemas.microsoft.com/office/drawing/2014/main" id="{2C2B8EB3-57A9-4642-BF27-DEE64B214303}"/>
                    </a:ext>
                  </a:extLst>
                </p:cNvPr>
                <p:cNvSpPr/>
                <p:nvPr/>
              </p:nvSpPr>
              <p:spPr>
                <a:xfrm>
                  <a:off x="8481726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09 w 116109"/>
                    <a:gd name="connsiteY1" fmla="*/ 0 h 116109"/>
                    <a:gd name="connsiteX2" fmla="*/ 116109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61" name="Forma libre: forma 760">
                  <a:extLst>
                    <a:ext uri="{FF2B5EF4-FFF2-40B4-BE49-F238E27FC236}">
                      <a16:creationId xmlns:a16="http://schemas.microsoft.com/office/drawing/2014/main" id="{681406C9-97DE-47D6-B330-CE861420A793}"/>
                    </a:ext>
                  </a:extLst>
                </p:cNvPr>
                <p:cNvSpPr/>
                <p:nvPr/>
              </p:nvSpPr>
              <p:spPr>
                <a:xfrm>
                  <a:off x="8597836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62" name="Forma libre: forma 761">
                  <a:extLst>
                    <a:ext uri="{FF2B5EF4-FFF2-40B4-BE49-F238E27FC236}">
                      <a16:creationId xmlns:a16="http://schemas.microsoft.com/office/drawing/2014/main" id="{6EC196C5-2BC5-4A0C-9F87-2401271963BF}"/>
                    </a:ext>
                  </a:extLst>
                </p:cNvPr>
                <p:cNvSpPr/>
                <p:nvPr/>
              </p:nvSpPr>
              <p:spPr>
                <a:xfrm>
                  <a:off x="8713851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63" name="Forma libre: forma 762">
                  <a:extLst>
                    <a:ext uri="{FF2B5EF4-FFF2-40B4-BE49-F238E27FC236}">
                      <a16:creationId xmlns:a16="http://schemas.microsoft.com/office/drawing/2014/main" id="{B5C1DD5B-0401-4D1A-8A68-9AFDBEAB0725}"/>
                    </a:ext>
                  </a:extLst>
                </p:cNvPr>
                <p:cNvSpPr/>
                <p:nvPr/>
              </p:nvSpPr>
              <p:spPr>
                <a:xfrm>
                  <a:off x="7321105" y="604238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64" name="Forma libre: forma 763">
                  <a:extLst>
                    <a:ext uri="{FF2B5EF4-FFF2-40B4-BE49-F238E27FC236}">
                      <a16:creationId xmlns:a16="http://schemas.microsoft.com/office/drawing/2014/main" id="{E370A417-74C9-4D65-B83C-61D5FD4403F8}"/>
                    </a:ext>
                  </a:extLst>
                </p:cNvPr>
                <p:cNvSpPr/>
                <p:nvPr/>
              </p:nvSpPr>
              <p:spPr>
                <a:xfrm>
                  <a:off x="7437120" y="604238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65" name="Forma libre: forma 764">
                  <a:extLst>
                    <a:ext uri="{FF2B5EF4-FFF2-40B4-BE49-F238E27FC236}">
                      <a16:creationId xmlns:a16="http://schemas.microsoft.com/office/drawing/2014/main" id="{BAF058B2-7855-40C6-96A8-35E8FA92FE9B}"/>
                    </a:ext>
                  </a:extLst>
                </p:cNvPr>
                <p:cNvSpPr/>
                <p:nvPr/>
              </p:nvSpPr>
              <p:spPr>
                <a:xfrm>
                  <a:off x="7901368" y="604238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66" name="Forma libre: forma 765">
                  <a:extLst>
                    <a:ext uri="{FF2B5EF4-FFF2-40B4-BE49-F238E27FC236}">
                      <a16:creationId xmlns:a16="http://schemas.microsoft.com/office/drawing/2014/main" id="{EEE0C2AE-0C38-40B2-90D2-1CC9DD6DC790}"/>
                    </a:ext>
                  </a:extLst>
                </p:cNvPr>
                <p:cNvSpPr/>
                <p:nvPr/>
              </p:nvSpPr>
              <p:spPr>
                <a:xfrm>
                  <a:off x="8017478" y="604238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67" name="Forma libre: forma 766">
                  <a:extLst>
                    <a:ext uri="{FF2B5EF4-FFF2-40B4-BE49-F238E27FC236}">
                      <a16:creationId xmlns:a16="http://schemas.microsoft.com/office/drawing/2014/main" id="{62EE702F-2F72-4593-B7FD-C9AF59C9F793}"/>
                    </a:ext>
                  </a:extLst>
                </p:cNvPr>
                <p:cNvSpPr/>
                <p:nvPr/>
              </p:nvSpPr>
              <p:spPr>
                <a:xfrm>
                  <a:off x="8481726" y="604238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09 w 116109"/>
                    <a:gd name="connsiteY1" fmla="*/ 0 h 116014"/>
                    <a:gd name="connsiteX2" fmla="*/ 116109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68" name="Forma libre: forma 767">
                  <a:extLst>
                    <a:ext uri="{FF2B5EF4-FFF2-40B4-BE49-F238E27FC236}">
                      <a16:creationId xmlns:a16="http://schemas.microsoft.com/office/drawing/2014/main" id="{13CA3118-5152-4BF1-A9E4-9D447AC0891B}"/>
                    </a:ext>
                  </a:extLst>
                </p:cNvPr>
                <p:cNvSpPr/>
                <p:nvPr/>
              </p:nvSpPr>
              <p:spPr>
                <a:xfrm>
                  <a:off x="8597836" y="604238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</p:grpSp>
          <p:grpSp>
            <p:nvGrpSpPr>
              <p:cNvPr id="769" name="Gráfico 577">
                <a:extLst>
                  <a:ext uri="{FF2B5EF4-FFF2-40B4-BE49-F238E27FC236}">
                    <a16:creationId xmlns:a16="http://schemas.microsoft.com/office/drawing/2014/main" id="{1B367F94-6C01-4115-8171-EB8F7FDE3378}"/>
                  </a:ext>
                </a:extLst>
              </p:cNvPr>
              <p:cNvGrpSpPr/>
              <p:nvPr/>
            </p:nvGrpSpPr>
            <p:grpSpPr>
              <a:xfrm>
                <a:off x="5282850" y="4301403"/>
                <a:ext cx="1624965" cy="1857089"/>
                <a:chOff x="5282850" y="4301403"/>
                <a:chExt cx="1624965" cy="1857089"/>
              </a:xfrm>
            </p:grpSpPr>
            <p:sp>
              <p:nvSpPr>
                <p:cNvPr id="770" name="Forma libre: forma 769">
                  <a:extLst>
                    <a:ext uri="{FF2B5EF4-FFF2-40B4-BE49-F238E27FC236}">
                      <a16:creationId xmlns:a16="http://schemas.microsoft.com/office/drawing/2014/main" id="{30B25E24-4B7A-4C8D-A581-3CBBE99BF737}"/>
                    </a:ext>
                  </a:extLst>
                </p:cNvPr>
                <p:cNvSpPr/>
                <p:nvPr/>
              </p:nvSpPr>
              <p:spPr>
                <a:xfrm>
                  <a:off x="5863209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98E8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71" name="Forma libre: forma 770">
                  <a:extLst>
                    <a:ext uri="{FF2B5EF4-FFF2-40B4-BE49-F238E27FC236}">
                      <a16:creationId xmlns:a16="http://schemas.microsoft.com/office/drawing/2014/main" id="{4D183994-8DEB-4F62-A9AA-6708F35BFF8B}"/>
                    </a:ext>
                  </a:extLst>
                </p:cNvPr>
                <p:cNvSpPr/>
                <p:nvPr/>
              </p:nvSpPr>
              <p:spPr>
                <a:xfrm>
                  <a:off x="5979223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72" name="Forma libre: forma 771">
                  <a:extLst>
                    <a:ext uri="{FF2B5EF4-FFF2-40B4-BE49-F238E27FC236}">
                      <a16:creationId xmlns:a16="http://schemas.microsoft.com/office/drawing/2014/main" id="{5830A4C2-6FBF-4C9C-B9B6-54CE6CD31F38}"/>
                    </a:ext>
                  </a:extLst>
                </p:cNvPr>
                <p:cNvSpPr/>
                <p:nvPr/>
              </p:nvSpPr>
              <p:spPr>
                <a:xfrm>
                  <a:off x="6095333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73" name="Forma libre: forma 772">
                  <a:extLst>
                    <a:ext uri="{FF2B5EF4-FFF2-40B4-BE49-F238E27FC236}">
                      <a16:creationId xmlns:a16="http://schemas.microsoft.com/office/drawing/2014/main" id="{7DE1B7D1-760B-4280-BBEB-2D0AE6655FC6}"/>
                    </a:ext>
                  </a:extLst>
                </p:cNvPr>
                <p:cNvSpPr/>
                <p:nvPr/>
              </p:nvSpPr>
              <p:spPr>
                <a:xfrm>
                  <a:off x="6211347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74" name="Forma libre: forma 773">
                  <a:extLst>
                    <a:ext uri="{FF2B5EF4-FFF2-40B4-BE49-F238E27FC236}">
                      <a16:creationId xmlns:a16="http://schemas.microsoft.com/office/drawing/2014/main" id="{7DB17C3D-03DF-4137-BF6A-0475081B5B9D}"/>
                    </a:ext>
                  </a:extLst>
                </p:cNvPr>
                <p:cNvSpPr/>
                <p:nvPr/>
              </p:nvSpPr>
              <p:spPr>
                <a:xfrm>
                  <a:off x="5631084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98E8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75" name="Forma libre: forma 774">
                  <a:extLst>
                    <a:ext uri="{FF2B5EF4-FFF2-40B4-BE49-F238E27FC236}">
                      <a16:creationId xmlns:a16="http://schemas.microsoft.com/office/drawing/2014/main" id="{EFF2A851-5D5E-41C6-96E7-0DA154DF6069}"/>
                    </a:ext>
                  </a:extLst>
                </p:cNvPr>
                <p:cNvSpPr/>
                <p:nvPr/>
              </p:nvSpPr>
              <p:spPr>
                <a:xfrm>
                  <a:off x="5747099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98E8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76" name="Forma libre: forma 775">
                  <a:extLst>
                    <a:ext uri="{FF2B5EF4-FFF2-40B4-BE49-F238E27FC236}">
                      <a16:creationId xmlns:a16="http://schemas.microsoft.com/office/drawing/2014/main" id="{3AEE4C9D-92C9-43A3-8C16-6E2A9BC19D33}"/>
                    </a:ext>
                  </a:extLst>
                </p:cNvPr>
                <p:cNvSpPr/>
                <p:nvPr/>
              </p:nvSpPr>
              <p:spPr>
                <a:xfrm>
                  <a:off x="5863209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77" name="Forma libre: forma 776">
                  <a:extLst>
                    <a:ext uri="{FF2B5EF4-FFF2-40B4-BE49-F238E27FC236}">
                      <a16:creationId xmlns:a16="http://schemas.microsoft.com/office/drawing/2014/main" id="{DDFD320A-F738-4091-B9B8-BB6B25759A09}"/>
                    </a:ext>
                  </a:extLst>
                </p:cNvPr>
                <p:cNvSpPr/>
                <p:nvPr/>
              </p:nvSpPr>
              <p:spPr>
                <a:xfrm>
                  <a:off x="5979223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78" name="Forma libre: forma 777">
                  <a:extLst>
                    <a:ext uri="{FF2B5EF4-FFF2-40B4-BE49-F238E27FC236}">
                      <a16:creationId xmlns:a16="http://schemas.microsoft.com/office/drawing/2014/main" id="{DBEB5287-A1F8-4529-A7F1-F4C7CBBDFFC9}"/>
                    </a:ext>
                  </a:extLst>
                </p:cNvPr>
                <p:cNvSpPr/>
                <p:nvPr/>
              </p:nvSpPr>
              <p:spPr>
                <a:xfrm>
                  <a:off x="6095333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79" name="Forma libre: forma 778">
                  <a:extLst>
                    <a:ext uri="{FF2B5EF4-FFF2-40B4-BE49-F238E27FC236}">
                      <a16:creationId xmlns:a16="http://schemas.microsoft.com/office/drawing/2014/main" id="{B777045F-C985-4820-B287-97ECCE7D6754}"/>
                    </a:ext>
                  </a:extLst>
                </p:cNvPr>
                <p:cNvSpPr/>
                <p:nvPr/>
              </p:nvSpPr>
              <p:spPr>
                <a:xfrm>
                  <a:off x="6211347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80" name="Forma libre: forma 779">
                  <a:extLst>
                    <a:ext uri="{FF2B5EF4-FFF2-40B4-BE49-F238E27FC236}">
                      <a16:creationId xmlns:a16="http://schemas.microsoft.com/office/drawing/2014/main" id="{AB331E7C-C726-49DA-9080-B8A5F97FE06E}"/>
                    </a:ext>
                  </a:extLst>
                </p:cNvPr>
                <p:cNvSpPr/>
                <p:nvPr/>
              </p:nvSpPr>
              <p:spPr>
                <a:xfrm>
                  <a:off x="6327457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81" name="Forma libre: forma 780">
                  <a:extLst>
                    <a:ext uri="{FF2B5EF4-FFF2-40B4-BE49-F238E27FC236}">
                      <a16:creationId xmlns:a16="http://schemas.microsoft.com/office/drawing/2014/main" id="{3522E25F-0D5E-4A23-AFDD-394404771854}"/>
                    </a:ext>
                  </a:extLst>
                </p:cNvPr>
                <p:cNvSpPr/>
                <p:nvPr/>
              </p:nvSpPr>
              <p:spPr>
                <a:xfrm>
                  <a:off x="6443567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82" name="Forma libre: forma 781">
                  <a:extLst>
                    <a:ext uri="{FF2B5EF4-FFF2-40B4-BE49-F238E27FC236}">
                      <a16:creationId xmlns:a16="http://schemas.microsoft.com/office/drawing/2014/main" id="{C3C63574-7E7B-40BF-9B71-662A8A99E938}"/>
                    </a:ext>
                  </a:extLst>
                </p:cNvPr>
                <p:cNvSpPr/>
                <p:nvPr/>
              </p:nvSpPr>
              <p:spPr>
                <a:xfrm>
                  <a:off x="5514975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98E8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83" name="Forma libre: forma 782">
                  <a:extLst>
                    <a:ext uri="{FF2B5EF4-FFF2-40B4-BE49-F238E27FC236}">
                      <a16:creationId xmlns:a16="http://schemas.microsoft.com/office/drawing/2014/main" id="{E53DD820-6307-4C60-9F34-2D91B7E8054C}"/>
                    </a:ext>
                  </a:extLst>
                </p:cNvPr>
                <p:cNvSpPr/>
                <p:nvPr/>
              </p:nvSpPr>
              <p:spPr>
                <a:xfrm>
                  <a:off x="5631084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98E8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84" name="Forma libre: forma 783">
                  <a:extLst>
                    <a:ext uri="{FF2B5EF4-FFF2-40B4-BE49-F238E27FC236}">
                      <a16:creationId xmlns:a16="http://schemas.microsoft.com/office/drawing/2014/main" id="{281117F6-EC45-4C3A-8850-4469B39A1C06}"/>
                    </a:ext>
                  </a:extLst>
                </p:cNvPr>
                <p:cNvSpPr/>
                <p:nvPr/>
              </p:nvSpPr>
              <p:spPr>
                <a:xfrm>
                  <a:off x="5747099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85" name="Forma libre: forma 784">
                  <a:extLst>
                    <a:ext uri="{FF2B5EF4-FFF2-40B4-BE49-F238E27FC236}">
                      <a16:creationId xmlns:a16="http://schemas.microsoft.com/office/drawing/2014/main" id="{298F395D-AAA2-4085-88D4-ED63E193F13A}"/>
                    </a:ext>
                  </a:extLst>
                </p:cNvPr>
                <p:cNvSpPr/>
                <p:nvPr/>
              </p:nvSpPr>
              <p:spPr>
                <a:xfrm>
                  <a:off x="5863209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86" name="Forma libre: forma 785">
                  <a:extLst>
                    <a:ext uri="{FF2B5EF4-FFF2-40B4-BE49-F238E27FC236}">
                      <a16:creationId xmlns:a16="http://schemas.microsoft.com/office/drawing/2014/main" id="{BFDB7E7E-22D2-4D49-8B2F-D7CF03C989BC}"/>
                    </a:ext>
                  </a:extLst>
                </p:cNvPr>
                <p:cNvSpPr/>
                <p:nvPr/>
              </p:nvSpPr>
              <p:spPr>
                <a:xfrm>
                  <a:off x="5979223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87" name="Forma libre: forma 786">
                  <a:extLst>
                    <a:ext uri="{FF2B5EF4-FFF2-40B4-BE49-F238E27FC236}">
                      <a16:creationId xmlns:a16="http://schemas.microsoft.com/office/drawing/2014/main" id="{BE80D984-2803-4A12-ADC9-46010B3D88B2}"/>
                    </a:ext>
                  </a:extLst>
                </p:cNvPr>
                <p:cNvSpPr/>
                <p:nvPr/>
              </p:nvSpPr>
              <p:spPr>
                <a:xfrm>
                  <a:off x="6095333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88" name="Forma libre: forma 787">
                  <a:extLst>
                    <a:ext uri="{FF2B5EF4-FFF2-40B4-BE49-F238E27FC236}">
                      <a16:creationId xmlns:a16="http://schemas.microsoft.com/office/drawing/2014/main" id="{3E43F673-9417-483B-AA37-E495091B5F21}"/>
                    </a:ext>
                  </a:extLst>
                </p:cNvPr>
                <p:cNvSpPr/>
                <p:nvPr/>
              </p:nvSpPr>
              <p:spPr>
                <a:xfrm>
                  <a:off x="6211347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89" name="Forma libre: forma 788">
                  <a:extLst>
                    <a:ext uri="{FF2B5EF4-FFF2-40B4-BE49-F238E27FC236}">
                      <a16:creationId xmlns:a16="http://schemas.microsoft.com/office/drawing/2014/main" id="{CC80A5FB-D37A-4F33-8B25-DF6FF2302A11}"/>
                    </a:ext>
                  </a:extLst>
                </p:cNvPr>
                <p:cNvSpPr/>
                <p:nvPr/>
              </p:nvSpPr>
              <p:spPr>
                <a:xfrm>
                  <a:off x="6327457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90" name="Forma libre: forma 789">
                  <a:extLst>
                    <a:ext uri="{FF2B5EF4-FFF2-40B4-BE49-F238E27FC236}">
                      <a16:creationId xmlns:a16="http://schemas.microsoft.com/office/drawing/2014/main" id="{2CEC0A90-8900-4E7F-8F91-35DAEDE80AAF}"/>
                    </a:ext>
                  </a:extLst>
                </p:cNvPr>
                <p:cNvSpPr/>
                <p:nvPr/>
              </p:nvSpPr>
              <p:spPr>
                <a:xfrm>
                  <a:off x="6443567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91" name="Forma libre: forma 790">
                  <a:extLst>
                    <a:ext uri="{FF2B5EF4-FFF2-40B4-BE49-F238E27FC236}">
                      <a16:creationId xmlns:a16="http://schemas.microsoft.com/office/drawing/2014/main" id="{EE2D0076-6653-438A-8274-EA0C9103C3BF}"/>
                    </a:ext>
                  </a:extLst>
                </p:cNvPr>
                <p:cNvSpPr/>
                <p:nvPr/>
              </p:nvSpPr>
              <p:spPr>
                <a:xfrm>
                  <a:off x="6559581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92" name="Forma libre: forma 791">
                  <a:extLst>
                    <a:ext uri="{FF2B5EF4-FFF2-40B4-BE49-F238E27FC236}">
                      <a16:creationId xmlns:a16="http://schemas.microsoft.com/office/drawing/2014/main" id="{43EF8340-3F77-4017-8D6E-EDBD287D0B44}"/>
                    </a:ext>
                  </a:extLst>
                </p:cNvPr>
                <p:cNvSpPr/>
                <p:nvPr/>
              </p:nvSpPr>
              <p:spPr>
                <a:xfrm>
                  <a:off x="5398960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98E8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93" name="Forma libre: forma 792">
                  <a:extLst>
                    <a:ext uri="{FF2B5EF4-FFF2-40B4-BE49-F238E27FC236}">
                      <a16:creationId xmlns:a16="http://schemas.microsoft.com/office/drawing/2014/main" id="{7A459B35-1EF6-4F5A-916C-C879E1C56C7D}"/>
                    </a:ext>
                  </a:extLst>
                </p:cNvPr>
                <p:cNvSpPr/>
                <p:nvPr/>
              </p:nvSpPr>
              <p:spPr>
                <a:xfrm>
                  <a:off x="5514975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98E8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94" name="Forma libre: forma 793">
                  <a:extLst>
                    <a:ext uri="{FF2B5EF4-FFF2-40B4-BE49-F238E27FC236}">
                      <a16:creationId xmlns:a16="http://schemas.microsoft.com/office/drawing/2014/main" id="{56A73E02-E7DB-4F0A-B0C1-DBB818DB5049}"/>
                    </a:ext>
                  </a:extLst>
                </p:cNvPr>
                <p:cNvSpPr/>
                <p:nvPr/>
              </p:nvSpPr>
              <p:spPr>
                <a:xfrm>
                  <a:off x="5631084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95" name="Forma libre: forma 794">
                  <a:extLst>
                    <a:ext uri="{FF2B5EF4-FFF2-40B4-BE49-F238E27FC236}">
                      <a16:creationId xmlns:a16="http://schemas.microsoft.com/office/drawing/2014/main" id="{9A960728-DD5A-4C7C-96A5-901C4C2179B3}"/>
                    </a:ext>
                  </a:extLst>
                </p:cNvPr>
                <p:cNvSpPr/>
                <p:nvPr/>
              </p:nvSpPr>
              <p:spPr>
                <a:xfrm>
                  <a:off x="5747099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96" name="Forma libre: forma 795">
                  <a:extLst>
                    <a:ext uri="{FF2B5EF4-FFF2-40B4-BE49-F238E27FC236}">
                      <a16:creationId xmlns:a16="http://schemas.microsoft.com/office/drawing/2014/main" id="{5F0BBF7C-BA15-4876-B2FE-6A3D00D50C46}"/>
                    </a:ext>
                  </a:extLst>
                </p:cNvPr>
                <p:cNvSpPr/>
                <p:nvPr/>
              </p:nvSpPr>
              <p:spPr>
                <a:xfrm>
                  <a:off x="5863209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97" name="Forma libre: forma 796">
                  <a:extLst>
                    <a:ext uri="{FF2B5EF4-FFF2-40B4-BE49-F238E27FC236}">
                      <a16:creationId xmlns:a16="http://schemas.microsoft.com/office/drawing/2014/main" id="{A704CC6E-FB73-44DD-B2E1-50BF80B0EBF1}"/>
                    </a:ext>
                  </a:extLst>
                </p:cNvPr>
                <p:cNvSpPr/>
                <p:nvPr/>
              </p:nvSpPr>
              <p:spPr>
                <a:xfrm>
                  <a:off x="5979223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98" name="Forma libre: forma 797">
                  <a:extLst>
                    <a:ext uri="{FF2B5EF4-FFF2-40B4-BE49-F238E27FC236}">
                      <a16:creationId xmlns:a16="http://schemas.microsoft.com/office/drawing/2014/main" id="{8ECD054B-5F26-4402-864A-E55245F13255}"/>
                    </a:ext>
                  </a:extLst>
                </p:cNvPr>
                <p:cNvSpPr/>
                <p:nvPr/>
              </p:nvSpPr>
              <p:spPr>
                <a:xfrm>
                  <a:off x="6095333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99" name="Forma libre: forma 798">
                  <a:extLst>
                    <a:ext uri="{FF2B5EF4-FFF2-40B4-BE49-F238E27FC236}">
                      <a16:creationId xmlns:a16="http://schemas.microsoft.com/office/drawing/2014/main" id="{80238B3E-2436-4044-B54F-DFA2B2282DFC}"/>
                    </a:ext>
                  </a:extLst>
                </p:cNvPr>
                <p:cNvSpPr/>
                <p:nvPr/>
              </p:nvSpPr>
              <p:spPr>
                <a:xfrm>
                  <a:off x="6211347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00" name="Forma libre: forma 799">
                  <a:extLst>
                    <a:ext uri="{FF2B5EF4-FFF2-40B4-BE49-F238E27FC236}">
                      <a16:creationId xmlns:a16="http://schemas.microsoft.com/office/drawing/2014/main" id="{2F9D9F0C-8E09-4E0C-A127-E25D9766D916}"/>
                    </a:ext>
                  </a:extLst>
                </p:cNvPr>
                <p:cNvSpPr/>
                <p:nvPr/>
              </p:nvSpPr>
              <p:spPr>
                <a:xfrm>
                  <a:off x="6327457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01" name="Forma libre: forma 800">
                  <a:extLst>
                    <a:ext uri="{FF2B5EF4-FFF2-40B4-BE49-F238E27FC236}">
                      <a16:creationId xmlns:a16="http://schemas.microsoft.com/office/drawing/2014/main" id="{DC74CB00-E047-4370-A098-3D4A1E2CEDBD}"/>
                    </a:ext>
                  </a:extLst>
                </p:cNvPr>
                <p:cNvSpPr/>
                <p:nvPr/>
              </p:nvSpPr>
              <p:spPr>
                <a:xfrm>
                  <a:off x="6443567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02" name="Forma libre: forma 801">
                  <a:extLst>
                    <a:ext uri="{FF2B5EF4-FFF2-40B4-BE49-F238E27FC236}">
                      <a16:creationId xmlns:a16="http://schemas.microsoft.com/office/drawing/2014/main" id="{2E5F365C-17F0-4F94-81D4-13259A14CAE1}"/>
                    </a:ext>
                  </a:extLst>
                </p:cNvPr>
                <p:cNvSpPr/>
                <p:nvPr/>
              </p:nvSpPr>
              <p:spPr>
                <a:xfrm>
                  <a:off x="6559581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03" name="Forma libre: forma 802">
                  <a:extLst>
                    <a:ext uri="{FF2B5EF4-FFF2-40B4-BE49-F238E27FC236}">
                      <a16:creationId xmlns:a16="http://schemas.microsoft.com/office/drawing/2014/main" id="{2A8B6080-479E-44A5-92D0-0B53AF53EBB6}"/>
                    </a:ext>
                  </a:extLst>
                </p:cNvPr>
                <p:cNvSpPr/>
                <p:nvPr/>
              </p:nvSpPr>
              <p:spPr>
                <a:xfrm>
                  <a:off x="6675691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04" name="Forma libre: forma 803">
                  <a:extLst>
                    <a:ext uri="{FF2B5EF4-FFF2-40B4-BE49-F238E27FC236}">
                      <a16:creationId xmlns:a16="http://schemas.microsoft.com/office/drawing/2014/main" id="{087AC619-C62A-46F8-B9C3-DE451336E564}"/>
                    </a:ext>
                  </a:extLst>
                </p:cNvPr>
                <p:cNvSpPr/>
                <p:nvPr/>
              </p:nvSpPr>
              <p:spPr>
                <a:xfrm>
                  <a:off x="5398960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05" name="Forma libre: forma 804">
                  <a:extLst>
                    <a:ext uri="{FF2B5EF4-FFF2-40B4-BE49-F238E27FC236}">
                      <a16:creationId xmlns:a16="http://schemas.microsoft.com/office/drawing/2014/main" id="{9FD8CCF5-D0C5-456A-BAEE-F341399451AF}"/>
                    </a:ext>
                  </a:extLst>
                </p:cNvPr>
                <p:cNvSpPr/>
                <p:nvPr/>
              </p:nvSpPr>
              <p:spPr>
                <a:xfrm>
                  <a:off x="5514975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06" name="Forma libre: forma 805">
                  <a:extLst>
                    <a:ext uri="{FF2B5EF4-FFF2-40B4-BE49-F238E27FC236}">
                      <a16:creationId xmlns:a16="http://schemas.microsoft.com/office/drawing/2014/main" id="{5689881F-55E8-4796-93A2-79762AD45C5C}"/>
                    </a:ext>
                  </a:extLst>
                </p:cNvPr>
                <p:cNvSpPr/>
                <p:nvPr/>
              </p:nvSpPr>
              <p:spPr>
                <a:xfrm>
                  <a:off x="5631084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07" name="Forma libre: forma 806">
                  <a:extLst>
                    <a:ext uri="{FF2B5EF4-FFF2-40B4-BE49-F238E27FC236}">
                      <a16:creationId xmlns:a16="http://schemas.microsoft.com/office/drawing/2014/main" id="{CAE4586B-258B-43DC-80DB-602CE4229095}"/>
                    </a:ext>
                  </a:extLst>
                </p:cNvPr>
                <p:cNvSpPr/>
                <p:nvPr/>
              </p:nvSpPr>
              <p:spPr>
                <a:xfrm>
                  <a:off x="5747099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08" name="Forma libre: forma 807">
                  <a:extLst>
                    <a:ext uri="{FF2B5EF4-FFF2-40B4-BE49-F238E27FC236}">
                      <a16:creationId xmlns:a16="http://schemas.microsoft.com/office/drawing/2014/main" id="{349E876E-74A8-4241-B944-D5593697759A}"/>
                    </a:ext>
                  </a:extLst>
                </p:cNvPr>
                <p:cNvSpPr/>
                <p:nvPr/>
              </p:nvSpPr>
              <p:spPr>
                <a:xfrm>
                  <a:off x="5863209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09" name="Forma libre: forma 808">
                  <a:extLst>
                    <a:ext uri="{FF2B5EF4-FFF2-40B4-BE49-F238E27FC236}">
                      <a16:creationId xmlns:a16="http://schemas.microsoft.com/office/drawing/2014/main" id="{3BC79E39-9D98-4C74-811D-04498DAB56FE}"/>
                    </a:ext>
                  </a:extLst>
                </p:cNvPr>
                <p:cNvSpPr/>
                <p:nvPr/>
              </p:nvSpPr>
              <p:spPr>
                <a:xfrm>
                  <a:off x="5979223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10" name="Forma libre: forma 809">
                  <a:extLst>
                    <a:ext uri="{FF2B5EF4-FFF2-40B4-BE49-F238E27FC236}">
                      <a16:creationId xmlns:a16="http://schemas.microsoft.com/office/drawing/2014/main" id="{F2CBED1E-DEF1-492B-A5BB-078E28FBDA29}"/>
                    </a:ext>
                  </a:extLst>
                </p:cNvPr>
                <p:cNvSpPr/>
                <p:nvPr/>
              </p:nvSpPr>
              <p:spPr>
                <a:xfrm>
                  <a:off x="6095333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11" name="Forma libre: forma 810">
                  <a:extLst>
                    <a:ext uri="{FF2B5EF4-FFF2-40B4-BE49-F238E27FC236}">
                      <a16:creationId xmlns:a16="http://schemas.microsoft.com/office/drawing/2014/main" id="{FD4CEAB4-E05F-4C71-9D64-646BA37DE21B}"/>
                    </a:ext>
                  </a:extLst>
                </p:cNvPr>
                <p:cNvSpPr/>
                <p:nvPr/>
              </p:nvSpPr>
              <p:spPr>
                <a:xfrm>
                  <a:off x="6211347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12" name="Forma libre: forma 811">
                  <a:extLst>
                    <a:ext uri="{FF2B5EF4-FFF2-40B4-BE49-F238E27FC236}">
                      <a16:creationId xmlns:a16="http://schemas.microsoft.com/office/drawing/2014/main" id="{98B240E3-2D64-4083-8618-D636D44E1F25}"/>
                    </a:ext>
                  </a:extLst>
                </p:cNvPr>
                <p:cNvSpPr/>
                <p:nvPr/>
              </p:nvSpPr>
              <p:spPr>
                <a:xfrm>
                  <a:off x="6327457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13" name="Forma libre: forma 812">
                  <a:extLst>
                    <a:ext uri="{FF2B5EF4-FFF2-40B4-BE49-F238E27FC236}">
                      <a16:creationId xmlns:a16="http://schemas.microsoft.com/office/drawing/2014/main" id="{CD802101-EECA-4FDB-9BBF-FF5BA098559A}"/>
                    </a:ext>
                  </a:extLst>
                </p:cNvPr>
                <p:cNvSpPr/>
                <p:nvPr/>
              </p:nvSpPr>
              <p:spPr>
                <a:xfrm>
                  <a:off x="6443567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14" name="Forma libre: forma 813">
                  <a:extLst>
                    <a:ext uri="{FF2B5EF4-FFF2-40B4-BE49-F238E27FC236}">
                      <a16:creationId xmlns:a16="http://schemas.microsoft.com/office/drawing/2014/main" id="{61C9AF38-D6CA-421F-82C3-D904722CF5BE}"/>
                    </a:ext>
                  </a:extLst>
                </p:cNvPr>
                <p:cNvSpPr/>
                <p:nvPr/>
              </p:nvSpPr>
              <p:spPr>
                <a:xfrm>
                  <a:off x="6559581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15" name="Forma libre: forma 814">
                  <a:extLst>
                    <a:ext uri="{FF2B5EF4-FFF2-40B4-BE49-F238E27FC236}">
                      <a16:creationId xmlns:a16="http://schemas.microsoft.com/office/drawing/2014/main" id="{4AED53A6-C921-47C9-9D37-0382CB0050F3}"/>
                    </a:ext>
                  </a:extLst>
                </p:cNvPr>
                <p:cNvSpPr/>
                <p:nvPr/>
              </p:nvSpPr>
              <p:spPr>
                <a:xfrm>
                  <a:off x="6675691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16" name="Forma libre: forma 815">
                  <a:extLst>
                    <a:ext uri="{FF2B5EF4-FFF2-40B4-BE49-F238E27FC236}">
                      <a16:creationId xmlns:a16="http://schemas.microsoft.com/office/drawing/2014/main" id="{11FA5B42-2B09-48BF-8453-D92F9E3CF53A}"/>
                    </a:ext>
                  </a:extLst>
                </p:cNvPr>
                <p:cNvSpPr/>
                <p:nvPr/>
              </p:nvSpPr>
              <p:spPr>
                <a:xfrm>
                  <a:off x="5398960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17" name="Forma libre: forma 816">
                  <a:extLst>
                    <a:ext uri="{FF2B5EF4-FFF2-40B4-BE49-F238E27FC236}">
                      <a16:creationId xmlns:a16="http://schemas.microsoft.com/office/drawing/2014/main" id="{6ACDEBCE-B34D-464F-96BD-1BED0244935D}"/>
                    </a:ext>
                  </a:extLst>
                </p:cNvPr>
                <p:cNvSpPr/>
                <p:nvPr/>
              </p:nvSpPr>
              <p:spPr>
                <a:xfrm>
                  <a:off x="5514975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18" name="Forma libre: forma 817">
                  <a:extLst>
                    <a:ext uri="{FF2B5EF4-FFF2-40B4-BE49-F238E27FC236}">
                      <a16:creationId xmlns:a16="http://schemas.microsoft.com/office/drawing/2014/main" id="{28F583DA-E112-4157-ABFD-B0018CF73EB9}"/>
                    </a:ext>
                  </a:extLst>
                </p:cNvPr>
                <p:cNvSpPr/>
                <p:nvPr/>
              </p:nvSpPr>
              <p:spPr>
                <a:xfrm>
                  <a:off x="5631084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19" name="Forma libre: forma 818">
                  <a:extLst>
                    <a:ext uri="{FF2B5EF4-FFF2-40B4-BE49-F238E27FC236}">
                      <a16:creationId xmlns:a16="http://schemas.microsoft.com/office/drawing/2014/main" id="{03576254-D9B7-4B38-9B50-16A51D024BF3}"/>
                    </a:ext>
                  </a:extLst>
                </p:cNvPr>
                <p:cNvSpPr/>
                <p:nvPr/>
              </p:nvSpPr>
              <p:spPr>
                <a:xfrm>
                  <a:off x="5747099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20" name="Forma libre: forma 819">
                  <a:extLst>
                    <a:ext uri="{FF2B5EF4-FFF2-40B4-BE49-F238E27FC236}">
                      <a16:creationId xmlns:a16="http://schemas.microsoft.com/office/drawing/2014/main" id="{13259FCF-FE16-42AA-A5C9-15050094F7E7}"/>
                    </a:ext>
                  </a:extLst>
                </p:cNvPr>
                <p:cNvSpPr/>
                <p:nvPr/>
              </p:nvSpPr>
              <p:spPr>
                <a:xfrm>
                  <a:off x="5863209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21" name="Forma libre: forma 820">
                  <a:extLst>
                    <a:ext uri="{FF2B5EF4-FFF2-40B4-BE49-F238E27FC236}">
                      <a16:creationId xmlns:a16="http://schemas.microsoft.com/office/drawing/2014/main" id="{B30B8569-1371-4200-B41A-188AE9897B34}"/>
                    </a:ext>
                  </a:extLst>
                </p:cNvPr>
                <p:cNvSpPr/>
                <p:nvPr/>
              </p:nvSpPr>
              <p:spPr>
                <a:xfrm>
                  <a:off x="5979223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22" name="Forma libre: forma 821">
                  <a:extLst>
                    <a:ext uri="{FF2B5EF4-FFF2-40B4-BE49-F238E27FC236}">
                      <a16:creationId xmlns:a16="http://schemas.microsoft.com/office/drawing/2014/main" id="{4D79993F-7F7E-492C-A004-93ABFE387E21}"/>
                    </a:ext>
                  </a:extLst>
                </p:cNvPr>
                <p:cNvSpPr/>
                <p:nvPr/>
              </p:nvSpPr>
              <p:spPr>
                <a:xfrm>
                  <a:off x="6095333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23" name="Forma libre: forma 822">
                  <a:extLst>
                    <a:ext uri="{FF2B5EF4-FFF2-40B4-BE49-F238E27FC236}">
                      <a16:creationId xmlns:a16="http://schemas.microsoft.com/office/drawing/2014/main" id="{7C8329E8-9484-470B-B7BD-E7DFE021D8A6}"/>
                    </a:ext>
                  </a:extLst>
                </p:cNvPr>
                <p:cNvSpPr/>
                <p:nvPr/>
              </p:nvSpPr>
              <p:spPr>
                <a:xfrm>
                  <a:off x="6211347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24" name="Forma libre: forma 823">
                  <a:extLst>
                    <a:ext uri="{FF2B5EF4-FFF2-40B4-BE49-F238E27FC236}">
                      <a16:creationId xmlns:a16="http://schemas.microsoft.com/office/drawing/2014/main" id="{57C68B0D-52D1-4DF4-92CA-9DA4E8CA34FF}"/>
                    </a:ext>
                  </a:extLst>
                </p:cNvPr>
                <p:cNvSpPr/>
                <p:nvPr/>
              </p:nvSpPr>
              <p:spPr>
                <a:xfrm>
                  <a:off x="6327457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25" name="Forma libre: forma 824">
                  <a:extLst>
                    <a:ext uri="{FF2B5EF4-FFF2-40B4-BE49-F238E27FC236}">
                      <a16:creationId xmlns:a16="http://schemas.microsoft.com/office/drawing/2014/main" id="{AE6C8D1C-375B-4928-833C-A47092C8B294}"/>
                    </a:ext>
                  </a:extLst>
                </p:cNvPr>
                <p:cNvSpPr/>
                <p:nvPr/>
              </p:nvSpPr>
              <p:spPr>
                <a:xfrm>
                  <a:off x="6443567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26" name="Forma libre: forma 825">
                  <a:extLst>
                    <a:ext uri="{FF2B5EF4-FFF2-40B4-BE49-F238E27FC236}">
                      <a16:creationId xmlns:a16="http://schemas.microsoft.com/office/drawing/2014/main" id="{F65D3067-07AC-4BCB-9522-CD1A0F3D0D3C}"/>
                    </a:ext>
                  </a:extLst>
                </p:cNvPr>
                <p:cNvSpPr/>
                <p:nvPr/>
              </p:nvSpPr>
              <p:spPr>
                <a:xfrm>
                  <a:off x="6559581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27" name="Forma libre: forma 826">
                  <a:extLst>
                    <a:ext uri="{FF2B5EF4-FFF2-40B4-BE49-F238E27FC236}">
                      <a16:creationId xmlns:a16="http://schemas.microsoft.com/office/drawing/2014/main" id="{7A35B501-B772-464F-AA45-3CF72DE67620}"/>
                    </a:ext>
                  </a:extLst>
                </p:cNvPr>
                <p:cNvSpPr/>
                <p:nvPr/>
              </p:nvSpPr>
              <p:spPr>
                <a:xfrm>
                  <a:off x="6675691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28" name="Forma libre: forma 827">
                  <a:extLst>
                    <a:ext uri="{FF2B5EF4-FFF2-40B4-BE49-F238E27FC236}">
                      <a16:creationId xmlns:a16="http://schemas.microsoft.com/office/drawing/2014/main" id="{19A12DD5-1932-48EF-82D5-A09C3F441F38}"/>
                    </a:ext>
                  </a:extLst>
                </p:cNvPr>
                <p:cNvSpPr/>
                <p:nvPr/>
              </p:nvSpPr>
              <p:spPr>
                <a:xfrm>
                  <a:off x="5282850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29" name="Forma libre: forma 828">
                  <a:extLst>
                    <a:ext uri="{FF2B5EF4-FFF2-40B4-BE49-F238E27FC236}">
                      <a16:creationId xmlns:a16="http://schemas.microsoft.com/office/drawing/2014/main" id="{11168057-AE2D-4E64-9251-ABB94E70A84E}"/>
                    </a:ext>
                  </a:extLst>
                </p:cNvPr>
                <p:cNvSpPr/>
                <p:nvPr/>
              </p:nvSpPr>
              <p:spPr>
                <a:xfrm>
                  <a:off x="5398960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30" name="Forma libre: forma 829">
                  <a:extLst>
                    <a:ext uri="{FF2B5EF4-FFF2-40B4-BE49-F238E27FC236}">
                      <a16:creationId xmlns:a16="http://schemas.microsoft.com/office/drawing/2014/main" id="{9F79227A-96DA-4269-BE78-F1EAE145D5EE}"/>
                    </a:ext>
                  </a:extLst>
                </p:cNvPr>
                <p:cNvSpPr/>
                <p:nvPr/>
              </p:nvSpPr>
              <p:spPr>
                <a:xfrm>
                  <a:off x="5514975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31" name="Forma libre: forma 830">
                  <a:extLst>
                    <a:ext uri="{FF2B5EF4-FFF2-40B4-BE49-F238E27FC236}">
                      <a16:creationId xmlns:a16="http://schemas.microsoft.com/office/drawing/2014/main" id="{75A60E51-5AB0-4AC8-9681-2449E8CFF3CF}"/>
                    </a:ext>
                  </a:extLst>
                </p:cNvPr>
                <p:cNvSpPr/>
                <p:nvPr/>
              </p:nvSpPr>
              <p:spPr>
                <a:xfrm>
                  <a:off x="5631084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32" name="Forma libre: forma 831">
                  <a:extLst>
                    <a:ext uri="{FF2B5EF4-FFF2-40B4-BE49-F238E27FC236}">
                      <a16:creationId xmlns:a16="http://schemas.microsoft.com/office/drawing/2014/main" id="{4601194B-A3A0-4930-8643-9E455A5D864E}"/>
                    </a:ext>
                  </a:extLst>
                </p:cNvPr>
                <p:cNvSpPr/>
                <p:nvPr/>
              </p:nvSpPr>
              <p:spPr>
                <a:xfrm>
                  <a:off x="5747099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33" name="Forma libre: forma 832">
                  <a:extLst>
                    <a:ext uri="{FF2B5EF4-FFF2-40B4-BE49-F238E27FC236}">
                      <a16:creationId xmlns:a16="http://schemas.microsoft.com/office/drawing/2014/main" id="{2BB1496F-70E7-4C54-A944-91F73A9BA176}"/>
                    </a:ext>
                  </a:extLst>
                </p:cNvPr>
                <p:cNvSpPr/>
                <p:nvPr/>
              </p:nvSpPr>
              <p:spPr>
                <a:xfrm>
                  <a:off x="5863209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34" name="Forma libre: forma 833">
                  <a:extLst>
                    <a:ext uri="{FF2B5EF4-FFF2-40B4-BE49-F238E27FC236}">
                      <a16:creationId xmlns:a16="http://schemas.microsoft.com/office/drawing/2014/main" id="{A7CCCFE2-5F1E-4315-9A24-0F5E88F21BCA}"/>
                    </a:ext>
                  </a:extLst>
                </p:cNvPr>
                <p:cNvSpPr/>
                <p:nvPr/>
              </p:nvSpPr>
              <p:spPr>
                <a:xfrm>
                  <a:off x="5979223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35" name="Forma libre: forma 834">
                  <a:extLst>
                    <a:ext uri="{FF2B5EF4-FFF2-40B4-BE49-F238E27FC236}">
                      <a16:creationId xmlns:a16="http://schemas.microsoft.com/office/drawing/2014/main" id="{3211A23D-E51B-414B-AEA5-5196A6BC9A62}"/>
                    </a:ext>
                  </a:extLst>
                </p:cNvPr>
                <p:cNvSpPr/>
                <p:nvPr/>
              </p:nvSpPr>
              <p:spPr>
                <a:xfrm>
                  <a:off x="6095333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36" name="Forma libre: forma 835">
                  <a:extLst>
                    <a:ext uri="{FF2B5EF4-FFF2-40B4-BE49-F238E27FC236}">
                      <a16:creationId xmlns:a16="http://schemas.microsoft.com/office/drawing/2014/main" id="{3474A559-F629-4F99-BDA0-75B275245599}"/>
                    </a:ext>
                  </a:extLst>
                </p:cNvPr>
                <p:cNvSpPr/>
                <p:nvPr/>
              </p:nvSpPr>
              <p:spPr>
                <a:xfrm>
                  <a:off x="6211347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37" name="Forma libre: forma 836">
                  <a:extLst>
                    <a:ext uri="{FF2B5EF4-FFF2-40B4-BE49-F238E27FC236}">
                      <a16:creationId xmlns:a16="http://schemas.microsoft.com/office/drawing/2014/main" id="{7D5CAD31-9E3E-47E4-83DD-64992E2A11B9}"/>
                    </a:ext>
                  </a:extLst>
                </p:cNvPr>
                <p:cNvSpPr/>
                <p:nvPr/>
              </p:nvSpPr>
              <p:spPr>
                <a:xfrm>
                  <a:off x="6327457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38" name="Forma libre: forma 837">
                  <a:extLst>
                    <a:ext uri="{FF2B5EF4-FFF2-40B4-BE49-F238E27FC236}">
                      <a16:creationId xmlns:a16="http://schemas.microsoft.com/office/drawing/2014/main" id="{99552B4F-7B37-4E6A-BAF3-4EE5B1502535}"/>
                    </a:ext>
                  </a:extLst>
                </p:cNvPr>
                <p:cNvSpPr/>
                <p:nvPr/>
              </p:nvSpPr>
              <p:spPr>
                <a:xfrm>
                  <a:off x="6443567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39" name="Forma libre: forma 838">
                  <a:extLst>
                    <a:ext uri="{FF2B5EF4-FFF2-40B4-BE49-F238E27FC236}">
                      <a16:creationId xmlns:a16="http://schemas.microsoft.com/office/drawing/2014/main" id="{B28BBB88-52D9-4AFA-9C58-3D782ACA7772}"/>
                    </a:ext>
                  </a:extLst>
                </p:cNvPr>
                <p:cNvSpPr/>
                <p:nvPr/>
              </p:nvSpPr>
              <p:spPr>
                <a:xfrm>
                  <a:off x="6559581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40" name="Forma libre: forma 839">
                  <a:extLst>
                    <a:ext uri="{FF2B5EF4-FFF2-40B4-BE49-F238E27FC236}">
                      <a16:creationId xmlns:a16="http://schemas.microsoft.com/office/drawing/2014/main" id="{1B27586F-6E38-442E-89F6-92ED00E52F8B}"/>
                    </a:ext>
                  </a:extLst>
                </p:cNvPr>
                <p:cNvSpPr/>
                <p:nvPr/>
              </p:nvSpPr>
              <p:spPr>
                <a:xfrm>
                  <a:off x="6675691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41" name="Forma libre: forma 840">
                  <a:extLst>
                    <a:ext uri="{FF2B5EF4-FFF2-40B4-BE49-F238E27FC236}">
                      <a16:creationId xmlns:a16="http://schemas.microsoft.com/office/drawing/2014/main" id="{4722ABDD-F053-4C70-AFEC-BE24F9F3EB35}"/>
                    </a:ext>
                  </a:extLst>
                </p:cNvPr>
                <p:cNvSpPr/>
                <p:nvPr/>
              </p:nvSpPr>
              <p:spPr>
                <a:xfrm>
                  <a:off x="6791706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42" name="Forma libre: forma 841">
                  <a:extLst>
                    <a:ext uri="{FF2B5EF4-FFF2-40B4-BE49-F238E27FC236}">
                      <a16:creationId xmlns:a16="http://schemas.microsoft.com/office/drawing/2014/main" id="{629B5334-227F-4491-B8E8-65847BB5B082}"/>
                    </a:ext>
                  </a:extLst>
                </p:cNvPr>
                <p:cNvSpPr/>
                <p:nvPr/>
              </p:nvSpPr>
              <p:spPr>
                <a:xfrm>
                  <a:off x="5282850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43" name="Forma libre: forma 842">
                  <a:extLst>
                    <a:ext uri="{FF2B5EF4-FFF2-40B4-BE49-F238E27FC236}">
                      <a16:creationId xmlns:a16="http://schemas.microsoft.com/office/drawing/2014/main" id="{B267D370-DF32-4F2F-9D4A-742C0289ED7A}"/>
                    </a:ext>
                  </a:extLst>
                </p:cNvPr>
                <p:cNvSpPr/>
                <p:nvPr/>
              </p:nvSpPr>
              <p:spPr>
                <a:xfrm>
                  <a:off x="5398960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44" name="Forma libre: forma 843">
                  <a:extLst>
                    <a:ext uri="{FF2B5EF4-FFF2-40B4-BE49-F238E27FC236}">
                      <a16:creationId xmlns:a16="http://schemas.microsoft.com/office/drawing/2014/main" id="{B5C833A0-9C6D-45FA-82DB-19B2B57C75DB}"/>
                    </a:ext>
                  </a:extLst>
                </p:cNvPr>
                <p:cNvSpPr/>
                <p:nvPr/>
              </p:nvSpPr>
              <p:spPr>
                <a:xfrm>
                  <a:off x="5514975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45" name="Forma libre: forma 844">
                  <a:extLst>
                    <a:ext uri="{FF2B5EF4-FFF2-40B4-BE49-F238E27FC236}">
                      <a16:creationId xmlns:a16="http://schemas.microsoft.com/office/drawing/2014/main" id="{69638EEC-B221-4C49-83F8-C962EADA765C}"/>
                    </a:ext>
                  </a:extLst>
                </p:cNvPr>
                <p:cNvSpPr/>
                <p:nvPr/>
              </p:nvSpPr>
              <p:spPr>
                <a:xfrm>
                  <a:off x="5631084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46" name="Forma libre: forma 845">
                  <a:extLst>
                    <a:ext uri="{FF2B5EF4-FFF2-40B4-BE49-F238E27FC236}">
                      <a16:creationId xmlns:a16="http://schemas.microsoft.com/office/drawing/2014/main" id="{BDCFCCF4-E652-4AB6-A56E-C3F7425668BF}"/>
                    </a:ext>
                  </a:extLst>
                </p:cNvPr>
                <p:cNvSpPr/>
                <p:nvPr/>
              </p:nvSpPr>
              <p:spPr>
                <a:xfrm>
                  <a:off x="5747099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47" name="Forma libre: forma 846">
                  <a:extLst>
                    <a:ext uri="{FF2B5EF4-FFF2-40B4-BE49-F238E27FC236}">
                      <a16:creationId xmlns:a16="http://schemas.microsoft.com/office/drawing/2014/main" id="{ABC7AD9D-0418-49A3-99A5-EF33C921BA43}"/>
                    </a:ext>
                  </a:extLst>
                </p:cNvPr>
                <p:cNvSpPr/>
                <p:nvPr/>
              </p:nvSpPr>
              <p:spPr>
                <a:xfrm>
                  <a:off x="5863209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48" name="Forma libre: forma 847">
                  <a:extLst>
                    <a:ext uri="{FF2B5EF4-FFF2-40B4-BE49-F238E27FC236}">
                      <a16:creationId xmlns:a16="http://schemas.microsoft.com/office/drawing/2014/main" id="{1C84876F-B5BD-4CC3-ADCE-16DD67421909}"/>
                    </a:ext>
                  </a:extLst>
                </p:cNvPr>
                <p:cNvSpPr/>
                <p:nvPr/>
              </p:nvSpPr>
              <p:spPr>
                <a:xfrm>
                  <a:off x="5979223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49" name="Forma libre: forma 848">
                  <a:extLst>
                    <a:ext uri="{FF2B5EF4-FFF2-40B4-BE49-F238E27FC236}">
                      <a16:creationId xmlns:a16="http://schemas.microsoft.com/office/drawing/2014/main" id="{348072FC-6D47-41EF-873E-59BF23F610DA}"/>
                    </a:ext>
                  </a:extLst>
                </p:cNvPr>
                <p:cNvSpPr/>
                <p:nvPr/>
              </p:nvSpPr>
              <p:spPr>
                <a:xfrm>
                  <a:off x="6095333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50" name="Forma libre: forma 849">
                  <a:extLst>
                    <a:ext uri="{FF2B5EF4-FFF2-40B4-BE49-F238E27FC236}">
                      <a16:creationId xmlns:a16="http://schemas.microsoft.com/office/drawing/2014/main" id="{D7D33E21-616F-4D51-9DF1-53F1AF117C1B}"/>
                    </a:ext>
                  </a:extLst>
                </p:cNvPr>
                <p:cNvSpPr/>
                <p:nvPr/>
              </p:nvSpPr>
              <p:spPr>
                <a:xfrm>
                  <a:off x="6211347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51" name="Forma libre: forma 850">
                  <a:extLst>
                    <a:ext uri="{FF2B5EF4-FFF2-40B4-BE49-F238E27FC236}">
                      <a16:creationId xmlns:a16="http://schemas.microsoft.com/office/drawing/2014/main" id="{37D0EDDB-8E7A-4025-B434-2E68C278C7F2}"/>
                    </a:ext>
                  </a:extLst>
                </p:cNvPr>
                <p:cNvSpPr/>
                <p:nvPr/>
              </p:nvSpPr>
              <p:spPr>
                <a:xfrm>
                  <a:off x="6327457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52" name="Forma libre: forma 851">
                  <a:extLst>
                    <a:ext uri="{FF2B5EF4-FFF2-40B4-BE49-F238E27FC236}">
                      <a16:creationId xmlns:a16="http://schemas.microsoft.com/office/drawing/2014/main" id="{AAC7BFC5-E9C5-4C55-9C7F-899D46484A78}"/>
                    </a:ext>
                  </a:extLst>
                </p:cNvPr>
                <p:cNvSpPr/>
                <p:nvPr/>
              </p:nvSpPr>
              <p:spPr>
                <a:xfrm>
                  <a:off x="6443567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53" name="Forma libre: forma 852">
                  <a:extLst>
                    <a:ext uri="{FF2B5EF4-FFF2-40B4-BE49-F238E27FC236}">
                      <a16:creationId xmlns:a16="http://schemas.microsoft.com/office/drawing/2014/main" id="{55530B02-5E58-4936-ACEE-BA02903342CC}"/>
                    </a:ext>
                  </a:extLst>
                </p:cNvPr>
                <p:cNvSpPr/>
                <p:nvPr/>
              </p:nvSpPr>
              <p:spPr>
                <a:xfrm>
                  <a:off x="6559581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54" name="Forma libre: forma 853">
                  <a:extLst>
                    <a:ext uri="{FF2B5EF4-FFF2-40B4-BE49-F238E27FC236}">
                      <a16:creationId xmlns:a16="http://schemas.microsoft.com/office/drawing/2014/main" id="{AB57991C-67BD-417F-B5F1-EAEB70291257}"/>
                    </a:ext>
                  </a:extLst>
                </p:cNvPr>
                <p:cNvSpPr/>
                <p:nvPr/>
              </p:nvSpPr>
              <p:spPr>
                <a:xfrm>
                  <a:off x="6675691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55" name="Forma libre: forma 854">
                  <a:extLst>
                    <a:ext uri="{FF2B5EF4-FFF2-40B4-BE49-F238E27FC236}">
                      <a16:creationId xmlns:a16="http://schemas.microsoft.com/office/drawing/2014/main" id="{B1AD3EAE-D415-4EA4-AB75-C862389949A1}"/>
                    </a:ext>
                  </a:extLst>
                </p:cNvPr>
                <p:cNvSpPr/>
                <p:nvPr/>
              </p:nvSpPr>
              <p:spPr>
                <a:xfrm>
                  <a:off x="6791706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56" name="Forma libre: forma 855">
                  <a:extLst>
                    <a:ext uri="{FF2B5EF4-FFF2-40B4-BE49-F238E27FC236}">
                      <a16:creationId xmlns:a16="http://schemas.microsoft.com/office/drawing/2014/main" id="{78014F84-4AC5-4195-972B-EFF0D7D389CD}"/>
                    </a:ext>
                  </a:extLst>
                </p:cNvPr>
                <p:cNvSpPr/>
                <p:nvPr/>
              </p:nvSpPr>
              <p:spPr>
                <a:xfrm>
                  <a:off x="5282850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57" name="Forma libre: forma 856">
                  <a:extLst>
                    <a:ext uri="{FF2B5EF4-FFF2-40B4-BE49-F238E27FC236}">
                      <a16:creationId xmlns:a16="http://schemas.microsoft.com/office/drawing/2014/main" id="{CC740A7D-7B17-4CF0-9ED7-9406C7743E48}"/>
                    </a:ext>
                  </a:extLst>
                </p:cNvPr>
                <p:cNvSpPr/>
                <p:nvPr/>
              </p:nvSpPr>
              <p:spPr>
                <a:xfrm>
                  <a:off x="5398960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58" name="Forma libre: forma 857">
                  <a:extLst>
                    <a:ext uri="{FF2B5EF4-FFF2-40B4-BE49-F238E27FC236}">
                      <a16:creationId xmlns:a16="http://schemas.microsoft.com/office/drawing/2014/main" id="{40C3C4B5-35FE-4B33-B037-CA1140A903D0}"/>
                    </a:ext>
                  </a:extLst>
                </p:cNvPr>
                <p:cNvSpPr/>
                <p:nvPr/>
              </p:nvSpPr>
              <p:spPr>
                <a:xfrm>
                  <a:off x="5514975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59" name="Forma libre: forma 858">
                  <a:extLst>
                    <a:ext uri="{FF2B5EF4-FFF2-40B4-BE49-F238E27FC236}">
                      <a16:creationId xmlns:a16="http://schemas.microsoft.com/office/drawing/2014/main" id="{D9B3F2BC-7876-4F3F-8ACC-276C98E23243}"/>
                    </a:ext>
                  </a:extLst>
                </p:cNvPr>
                <p:cNvSpPr/>
                <p:nvPr/>
              </p:nvSpPr>
              <p:spPr>
                <a:xfrm>
                  <a:off x="5631084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60" name="Forma libre: forma 859">
                  <a:extLst>
                    <a:ext uri="{FF2B5EF4-FFF2-40B4-BE49-F238E27FC236}">
                      <a16:creationId xmlns:a16="http://schemas.microsoft.com/office/drawing/2014/main" id="{18B8AE38-1E08-4D19-AA7B-07820DC13648}"/>
                    </a:ext>
                  </a:extLst>
                </p:cNvPr>
                <p:cNvSpPr/>
                <p:nvPr/>
              </p:nvSpPr>
              <p:spPr>
                <a:xfrm>
                  <a:off x="5747099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61" name="Forma libre: forma 860">
                  <a:extLst>
                    <a:ext uri="{FF2B5EF4-FFF2-40B4-BE49-F238E27FC236}">
                      <a16:creationId xmlns:a16="http://schemas.microsoft.com/office/drawing/2014/main" id="{C5770CF8-1DE5-492A-9833-AD78680D46E2}"/>
                    </a:ext>
                  </a:extLst>
                </p:cNvPr>
                <p:cNvSpPr/>
                <p:nvPr/>
              </p:nvSpPr>
              <p:spPr>
                <a:xfrm>
                  <a:off x="5863209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62" name="Forma libre: forma 861">
                  <a:extLst>
                    <a:ext uri="{FF2B5EF4-FFF2-40B4-BE49-F238E27FC236}">
                      <a16:creationId xmlns:a16="http://schemas.microsoft.com/office/drawing/2014/main" id="{BDDA948F-DA43-4602-8FC4-26420A3124DA}"/>
                    </a:ext>
                  </a:extLst>
                </p:cNvPr>
                <p:cNvSpPr/>
                <p:nvPr/>
              </p:nvSpPr>
              <p:spPr>
                <a:xfrm>
                  <a:off x="5979223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63" name="Forma libre: forma 862">
                  <a:extLst>
                    <a:ext uri="{FF2B5EF4-FFF2-40B4-BE49-F238E27FC236}">
                      <a16:creationId xmlns:a16="http://schemas.microsoft.com/office/drawing/2014/main" id="{FC061A14-3E76-4FBD-99DD-8001B38D133E}"/>
                    </a:ext>
                  </a:extLst>
                </p:cNvPr>
                <p:cNvSpPr/>
                <p:nvPr/>
              </p:nvSpPr>
              <p:spPr>
                <a:xfrm>
                  <a:off x="6095333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64" name="Forma libre: forma 863">
                  <a:extLst>
                    <a:ext uri="{FF2B5EF4-FFF2-40B4-BE49-F238E27FC236}">
                      <a16:creationId xmlns:a16="http://schemas.microsoft.com/office/drawing/2014/main" id="{48EEF724-D730-4B5E-B92A-237501924183}"/>
                    </a:ext>
                  </a:extLst>
                </p:cNvPr>
                <p:cNvSpPr/>
                <p:nvPr/>
              </p:nvSpPr>
              <p:spPr>
                <a:xfrm>
                  <a:off x="6211347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65" name="Forma libre: forma 864">
                  <a:extLst>
                    <a:ext uri="{FF2B5EF4-FFF2-40B4-BE49-F238E27FC236}">
                      <a16:creationId xmlns:a16="http://schemas.microsoft.com/office/drawing/2014/main" id="{D68C283B-FA99-4442-B2DB-9F42144BC824}"/>
                    </a:ext>
                  </a:extLst>
                </p:cNvPr>
                <p:cNvSpPr/>
                <p:nvPr/>
              </p:nvSpPr>
              <p:spPr>
                <a:xfrm>
                  <a:off x="6327457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66" name="Forma libre: forma 865">
                  <a:extLst>
                    <a:ext uri="{FF2B5EF4-FFF2-40B4-BE49-F238E27FC236}">
                      <a16:creationId xmlns:a16="http://schemas.microsoft.com/office/drawing/2014/main" id="{124D1E86-32C8-4C7E-8CBC-2A26A355D6AC}"/>
                    </a:ext>
                  </a:extLst>
                </p:cNvPr>
                <p:cNvSpPr/>
                <p:nvPr/>
              </p:nvSpPr>
              <p:spPr>
                <a:xfrm>
                  <a:off x="6443567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67" name="Forma libre: forma 866">
                  <a:extLst>
                    <a:ext uri="{FF2B5EF4-FFF2-40B4-BE49-F238E27FC236}">
                      <a16:creationId xmlns:a16="http://schemas.microsoft.com/office/drawing/2014/main" id="{44EFD35C-8754-48B4-A49C-0E9317EEC81A}"/>
                    </a:ext>
                  </a:extLst>
                </p:cNvPr>
                <p:cNvSpPr/>
                <p:nvPr/>
              </p:nvSpPr>
              <p:spPr>
                <a:xfrm>
                  <a:off x="6559581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68" name="Forma libre: forma 867">
                  <a:extLst>
                    <a:ext uri="{FF2B5EF4-FFF2-40B4-BE49-F238E27FC236}">
                      <a16:creationId xmlns:a16="http://schemas.microsoft.com/office/drawing/2014/main" id="{C71AF32C-89B6-44E6-A684-B3BEDF77DBAE}"/>
                    </a:ext>
                  </a:extLst>
                </p:cNvPr>
                <p:cNvSpPr/>
                <p:nvPr/>
              </p:nvSpPr>
              <p:spPr>
                <a:xfrm>
                  <a:off x="6675691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69" name="Forma libre: forma 868">
                  <a:extLst>
                    <a:ext uri="{FF2B5EF4-FFF2-40B4-BE49-F238E27FC236}">
                      <a16:creationId xmlns:a16="http://schemas.microsoft.com/office/drawing/2014/main" id="{5E7D14E2-9F4D-4740-A80C-DA395F9A04F4}"/>
                    </a:ext>
                  </a:extLst>
                </p:cNvPr>
                <p:cNvSpPr/>
                <p:nvPr/>
              </p:nvSpPr>
              <p:spPr>
                <a:xfrm>
                  <a:off x="6791706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70" name="Forma libre: forma 869">
                  <a:extLst>
                    <a:ext uri="{FF2B5EF4-FFF2-40B4-BE49-F238E27FC236}">
                      <a16:creationId xmlns:a16="http://schemas.microsoft.com/office/drawing/2014/main" id="{45E0EB2E-BB63-49D0-B80B-940050286DF3}"/>
                    </a:ext>
                  </a:extLst>
                </p:cNvPr>
                <p:cNvSpPr/>
                <p:nvPr/>
              </p:nvSpPr>
              <p:spPr>
                <a:xfrm>
                  <a:off x="5282850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71" name="Forma libre: forma 870">
                  <a:extLst>
                    <a:ext uri="{FF2B5EF4-FFF2-40B4-BE49-F238E27FC236}">
                      <a16:creationId xmlns:a16="http://schemas.microsoft.com/office/drawing/2014/main" id="{F3FB5B4A-52DF-4899-BD59-70876B6F9FE0}"/>
                    </a:ext>
                  </a:extLst>
                </p:cNvPr>
                <p:cNvSpPr/>
                <p:nvPr/>
              </p:nvSpPr>
              <p:spPr>
                <a:xfrm>
                  <a:off x="5398960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72" name="Forma libre: forma 871">
                  <a:extLst>
                    <a:ext uri="{FF2B5EF4-FFF2-40B4-BE49-F238E27FC236}">
                      <a16:creationId xmlns:a16="http://schemas.microsoft.com/office/drawing/2014/main" id="{62831182-1482-4E56-ADCD-C39DD69051BF}"/>
                    </a:ext>
                  </a:extLst>
                </p:cNvPr>
                <p:cNvSpPr/>
                <p:nvPr/>
              </p:nvSpPr>
              <p:spPr>
                <a:xfrm>
                  <a:off x="5514975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73" name="Forma libre: forma 872">
                  <a:extLst>
                    <a:ext uri="{FF2B5EF4-FFF2-40B4-BE49-F238E27FC236}">
                      <a16:creationId xmlns:a16="http://schemas.microsoft.com/office/drawing/2014/main" id="{194AA7FB-F5A7-43A3-928C-87A96F0F608A}"/>
                    </a:ext>
                  </a:extLst>
                </p:cNvPr>
                <p:cNvSpPr/>
                <p:nvPr/>
              </p:nvSpPr>
              <p:spPr>
                <a:xfrm>
                  <a:off x="5631084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74" name="Forma libre: forma 873">
                  <a:extLst>
                    <a:ext uri="{FF2B5EF4-FFF2-40B4-BE49-F238E27FC236}">
                      <a16:creationId xmlns:a16="http://schemas.microsoft.com/office/drawing/2014/main" id="{FD83F601-BFAD-4418-B6B8-027C4CE7DB34}"/>
                    </a:ext>
                  </a:extLst>
                </p:cNvPr>
                <p:cNvSpPr/>
                <p:nvPr/>
              </p:nvSpPr>
              <p:spPr>
                <a:xfrm>
                  <a:off x="5747099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75" name="Forma libre: forma 874">
                  <a:extLst>
                    <a:ext uri="{FF2B5EF4-FFF2-40B4-BE49-F238E27FC236}">
                      <a16:creationId xmlns:a16="http://schemas.microsoft.com/office/drawing/2014/main" id="{1DB06F3C-AB08-48F8-B665-ED57EF801778}"/>
                    </a:ext>
                  </a:extLst>
                </p:cNvPr>
                <p:cNvSpPr/>
                <p:nvPr/>
              </p:nvSpPr>
              <p:spPr>
                <a:xfrm>
                  <a:off x="5863209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76" name="Forma libre: forma 875">
                  <a:extLst>
                    <a:ext uri="{FF2B5EF4-FFF2-40B4-BE49-F238E27FC236}">
                      <a16:creationId xmlns:a16="http://schemas.microsoft.com/office/drawing/2014/main" id="{722967A5-59CE-4990-95D2-9693E0CF98E6}"/>
                    </a:ext>
                  </a:extLst>
                </p:cNvPr>
                <p:cNvSpPr/>
                <p:nvPr/>
              </p:nvSpPr>
              <p:spPr>
                <a:xfrm>
                  <a:off x="5979223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77" name="Forma libre: forma 876">
                  <a:extLst>
                    <a:ext uri="{FF2B5EF4-FFF2-40B4-BE49-F238E27FC236}">
                      <a16:creationId xmlns:a16="http://schemas.microsoft.com/office/drawing/2014/main" id="{3D0F8A07-5D89-47A7-A83E-D975B5B91E9C}"/>
                    </a:ext>
                  </a:extLst>
                </p:cNvPr>
                <p:cNvSpPr/>
                <p:nvPr/>
              </p:nvSpPr>
              <p:spPr>
                <a:xfrm>
                  <a:off x="6095333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78" name="Forma libre: forma 877">
                  <a:extLst>
                    <a:ext uri="{FF2B5EF4-FFF2-40B4-BE49-F238E27FC236}">
                      <a16:creationId xmlns:a16="http://schemas.microsoft.com/office/drawing/2014/main" id="{80AA673B-3F8D-422D-AA15-F51579419555}"/>
                    </a:ext>
                  </a:extLst>
                </p:cNvPr>
                <p:cNvSpPr/>
                <p:nvPr/>
              </p:nvSpPr>
              <p:spPr>
                <a:xfrm>
                  <a:off x="6211347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79" name="Forma libre: forma 878">
                  <a:extLst>
                    <a:ext uri="{FF2B5EF4-FFF2-40B4-BE49-F238E27FC236}">
                      <a16:creationId xmlns:a16="http://schemas.microsoft.com/office/drawing/2014/main" id="{825CFF43-3A94-4F07-B2D3-1FC752DCAF08}"/>
                    </a:ext>
                  </a:extLst>
                </p:cNvPr>
                <p:cNvSpPr/>
                <p:nvPr/>
              </p:nvSpPr>
              <p:spPr>
                <a:xfrm>
                  <a:off x="6327457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80" name="Forma libre: forma 879">
                  <a:extLst>
                    <a:ext uri="{FF2B5EF4-FFF2-40B4-BE49-F238E27FC236}">
                      <a16:creationId xmlns:a16="http://schemas.microsoft.com/office/drawing/2014/main" id="{5CD2FED3-F3E7-42C8-AD94-8752C084E217}"/>
                    </a:ext>
                  </a:extLst>
                </p:cNvPr>
                <p:cNvSpPr/>
                <p:nvPr/>
              </p:nvSpPr>
              <p:spPr>
                <a:xfrm>
                  <a:off x="6443567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81" name="Forma libre: forma 880">
                  <a:extLst>
                    <a:ext uri="{FF2B5EF4-FFF2-40B4-BE49-F238E27FC236}">
                      <a16:creationId xmlns:a16="http://schemas.microsoft.com/office/drawing/2014/main" id="{E15EDCE6-D62D-49BA-AD4C-9D5606D7C0A0}"/>
                    </a:ext>
                  </a:extLst>
                </p:cNvPr>
                <p:cNvSpPr/>
                <p:nvPr/>
              </p:nvSpPr>
              <p:spPr>
                <a:xfrm>
                  <a:off x="6559581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82" name="Forma libre: forma 881">
                  <a:extLst>
                    <a:ext uri="{FF2B5EF4-FFF2-40B4-BE49-F238E27FC236}">
                      <a16:creationId xmlns:a16="http://schemas.microsoft.com/office/drawing/2014/main" id="{4B128C11-D5A4-4303-B08B-23E2525F23CF}"/>
                    </a:ext>
                  </a:extLst>
                </p:cNvPr>
                <p:cNvSpPr/>
                <p:nvPr/>
              </p:nvSpPr>
              <p:spPr>
                <a:xfrm>
                  <a:off x="6675691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83" name="Forma libre: forma 882">
                  <a:extLst>
                    <a:ext uri="{FF2B5EF4-FFF2-40B4-BE49-F238E27FC236}">
                      <a16:creationId xmlns:a16="http://schemas.microsoft.com/office/drawing/2014/main" id="{C88421CB-CC07-4E10-9A39-4843669D3A8B}"/>
                    </a:ext>
                  </a:extLst>
                </p:cNvPr>
                <p:cNvSpPr/>
                <p:nvPr/>
              </p:nvSpPr>
              <p:spPr>
                <a:xfrm>
                  <a:off x="6791706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84" name="Forma libre: forma 883">
                  <a:extLst>
                    <a:ext uri="{FF2B5EF4-FFF2-40B4-BE49-F238E27FC236}">
                      <a16:creationId xmlns:a16="http://schemas.microsoft.com/office/drawing/2014/main" id="{4D8E36C6-6E44-4895-A8F3-08768D33EC14}"/>
                    </a:ext>
                  </a:extLst>
                </p:cNvPr>
                <p:cNvSpPr/>
                <p:nvPr/>
              </p:nvSpPr>
              <p:spPr>
                <a:xfrm>
                  <a:off x="5282850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85" name="Forma libre: forma 884">
                  <a:extLst>
                    <a:ext uri="{FF2B5EF4-FFF2-40B4-BE49-F238E27FC236}">
                      <a16:creationId xmlns:a16="http://schemas.microsoft.com/office/drawing/2014/main" id="{F1EC3FDC-0EF0-4D80-925A-C34C84E433F6}"/>
                    </a:ext>
                  </a:extLst>
                </p:cNvPr>
                <p:cNvSpPr/>
                <p:nvPr/>
              </p:nvSpPr>
              <p:spPr>
                <a:xfrm>
                  <a:off x="5398960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86" name="Forma libre: forma 885">
                  <a:extLst>
                    <a:ext uri="{FF2B5EF4-FFF2-40B4-BE49-F238E27FC236}">
                      <a16:creationId xmlns:a16="http://schemas.microsoft.com/office/drawing/2014/main" id="{B0A7DF80-CD88-4A61-8A82-7F3929D0EB02}"/>
                    </a:ext>
                  </a:extLst>
                </p:cNvPr>
                <p:cNvSpPr/>
                <p:nvPr/>
              </p:nvSpPr>
              <p:spPr>
                <a:xfrm>
                  <a:off x="5514975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87" name="Forma libre: forma 886">
                  <a:extLst>
                    <a:ext uri="{FF2B5EF4-FFF2-40B4-BE49-F238E27FC236}">
                      <a16:creationId xmlns:a16="http://schemas.microsoft.com/office/drawing/2014/main" id="{A7131F0E-75AD-4BB6-9490-88EDED090263}"/>
                    </a:ext>
                  </a:extLst>
                </p:cNvPr>
                <p:cNvSpPr/>
                <p:nvPr/>
              </p:nvSpPr>
              <p:spPr>
                <a:xfrm>
                  <a:off x="5631084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88" name="Forma libre: forma 887">
                  <a:extLst>
                    <a:ext uri="{FF2B5EF4-FFF2-40B4-BE49-F238E27FC236}">
                      <a16:creationId xmlns:a16="http://schemas.microsoft.com/office/drawing/2014/main" id="{51EC1A43-92A1-4265-A5AC-6B7F3AB52CDB}"/>
                    </a:ext>
                  </a:extLst>
                </p:cNvPr>
                <p:cNvSpPr/>
                <p:nvPr/>
              </p:nvSpPr>
              <p:spPr>
                <a:xfrm>
                  <a:off x="5747099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89" name="Forma libre: forma 888">
                  <a:extLst>
                    <a:ext uri="{FF2B5EF4-FFF2-40B4-BE49-F238E27FC236}">
                      <a16:creationId xmlns:a16="http://schemas.microsoft.com/office/drawing/2014/main" id="{7E5BD395-D02E-42A4-B246-06FBBCA10F1E}"/>
                    </a:ext>
                  </a:extLst>
                </p:cNvPr>
                <p:cNvSpPr/>
                <p:nvPr/>
              </p:nvSpPr>
              <p:spPr>
                <a:xfrm>
                  <a:off x="5863209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90" name="Forma libre: forma 889">
                  <a:extLst>
                    <a:ext uri="{FF2B5EF4-FFF2-40B4-BE49-F238E27FC236}">
                      <a16:creationId xmlns:a16="http://schemas.microsoft.com/office/drawing/2014/main" id="{4E65421F-5C4E-446B-91F5-BAB8C2BD1324}"/>
                    </a:ext>
                  </a:extLst>
                </p:cNvPr>
                <p:cNvSpPr/>
                <p:nvPr/>
              </p:nvSpPr>
              <p:spPr>
                <a:xfrm>
                  <a:off x="5979223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91" name="Forma libre: forma 890">
                  <a:extLst>
                    <a:ext uri="{FF2B5EF4-FFF2-40B4-BE49-F238E27FC236}">
                      <a16:creationId xmlns:a16="http://schemas.microsoft.com/office/drawing/2014/main" id="{FC339142-1EA9-428F-A278-5E5E3AA40DFE}"/>
                    </a:ext>
                  </a:extLst>
                </p:cNvPr>
                <p:cNvSpPr/>
                <p:nvPr/>
              </p:nvSpPr>
              <p:spPr>
                <a:xfrm>
                  <a:off x="6095333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92" name="Forma libre: forma 891">
                  <a:extLst>
                    <a:ext uri="{FF2B5EF4-FFF2-40B4-BE49-F238E27FC236}">
                      <a16:creationId xmlns:a16="http://schemas.microsoft.com/office/drawing/2014/main" id="{67A567C8-5D27-4C9D-A629-09F113588D43}"/>
                    </a:ext>
                  </a:extLst>
                </p:cNvPr>
                <p:cNvSpPr/>
                <p:nvPr/>
              </p:nvSpPr>
              <p:spPr>
                <a:xfrm>
                  <a:off x="6211347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93" name="Forma libre: forma 892">
                  <a:extLst>
                    <a:ext uri="{FF2B5EF4-FFF2-40B4-BE49-F238E27FC236}">
                      <a16:creationId xmlns:a16="http://schemas.microsoft.com/office/drawing/2014/main" id="{9EF4F4BB-F5C1-4144-94FF-2FDF9F95D629}"/>
                    </a:ext>
                  </a:extLst>
                </p:cNvPr>
                <p:cNvSpPr/>
                <p:nvPr/>
              </p:nvSpPr>
              <p:spPr>
                <a:xfrm>
                  <a:off x="6327457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94" name="Forma libre: forma 893">
                  <a:extLst>
                    <a:ext uri="{FF2B5EF4-FFF2-40B4-BE49-F238E27FC236}">
                      <a16:creationId xmlns:a16="http://schemas.microsoft.com/office/drawing/2014/main" id="{78DF16B8-BC30-45CD-AEC0-2F3260EB8F42}"/>
                    </a:ext>
                  </a:extLst>
                </p:cNvPr>
                <p:cNvSpPr/>
                <p:nvPr/>
              </p:nvSpPr>
              <p:spPr>
                <a:xfrm>
                  <a:off x="6443567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95" name="Forma libre: forma 894">
                  <a:extLst>
                    <a:ext uri="{FF2B5EF4-FFF2-40B4-BE49-F238E27FC236}">
                      <a16:creationId xmlns:a16="http://schemas.microsoft.com/office/drawing/2014/main" id="{5BE88EF3-C40E-4A96-B7EE-D1EB40F6F09E}"/>
                    </a:ext>
                  </a:extLst>
                </p:cNvPr>
                <p:cNvSpPr/>
                <p:nvPr/>
              </p:nvSpPr>
              <p:spPr>
                <a:xfrm>
                  <a:off x="6559581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96" name="Forma libre: forma 895">
                  <a:extLst>
                    <a:ext uri="{FF2B5EF4-FFF2-40B4-BE49-F238E27FC236}">
                      <a16:creationId xmlns:a16="http://schemas.microsoft.com/office/drawing/2014/main" id="{2BC054E1-4D53-4872-B116-29CF9BA3C562}"/>
                    </a:ext>
                  </a:extLst>
                </p:cNvPr>
                <p:cNvSpPr/>
                <p:nvPr/>
              </p:nvSpPr>
              <p:spPr>
                <a:xfrm>
                  <a:off x="6675691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97" name="Forma libre: forma 896">
                  <a:extLst>
                    <a:ext uri="{FF2B5EF4-FFF2-40B4-BE49-F238E27FC236}">
                      <a16:creationId xmlns:a16="http://schemas.microsoft.com/office/drawing/2014/main" id="{00EF0F02-443E-476D-9129-397CF2F3E314}"/>
                    </a:ext>
                  </a:extLst>
                </p:cNvPr>
                <p:cNvSpPr/>
                <p:nvPr/>
              </p:nvSpPr>
              <p:spPr>
                <a:xfrm>
                  <a:off x="6791706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98" name="Forma libre: forma 897">
                  <a:extLst>
                    <a:ext uri="{FF2B5EF4-FFF2-40B4-BE49-F238E27FC236}">
                      <a16:creationId xmlns:a16="http://schemas.microsoft.com/office/drawing/2014/main" id="{7989D864-3647-4C45-9407-4A00E7FF4D12}"/>
                    </a:ext>
                  </a:extLst>
                </p:cNvPr>
                <p:cNvSpPr/>
                <p:nvPr/>
              </p:nvSpPr>
              <p:spPr>
                <a:xfrm>
                  <a:off x="5282850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99" name="Forma libre: forma 898">
                  <a:extLst>
                    <a:ext uri="{FF2B5EF4-FFF2-40B4-BE49-F238E27FC236}">
                      <a16:creationId xmlns:a16="http://schemas.microsoft.com/office/drawing/2014/main" id="{67CAF242-63F0-4B50-9966-E325D65D5892}"/>
                    </a:ext>
                  </a:extLst>
                </p:cNvPr>
                <p:cNvSpPr/>
                <p:nvPr/>
              </p:nvSpPr>
              <p:spPr>
                <a:xfrm>
                  <a:off x="5398960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00" name="Forma libre: forma 899">
                  <a:extLst>
                    <a:ext uri="{FF2B5EF4-FFF2-40B4-BE49-F238E27FC236}">
                      <a16:creationId xmlns:a16="http://schemas.microsoft.com/office/drawing/2014/main" id="{89CDF877-C190-4F39-AAD5-0FEEA5EBAC6F}"/>
                    </a:ext>
                  </a:extLst>
                </p:cNvPr>
                <p:cNvSpPr/>
                <p:nvPr/>
              </p:nvSpPr>
              <p:spPr>
                <a:xfrm>
                  <a:off x="5514975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01" name="Forma libre: forma 900">
                  <a:extLst>
                    <a:ext uri="{FF2B5EF4-FFF2-40B4-BE49-F238E27FC236}">
                      <a16:creationId xmlns:a16="http://schemas.microsoft.com/office/drawing/2014/main" id="{47F4C3C0-D57E-46D8-B371-D5485FC0942A}"/>
                    </a:ext>
                  </a:extLst>
                </p:cNvPr>
                <p:cNvSpPr/>
                <p:nvPr/>
              </p:nvSpPr>
              <p:spPr>
                <a:xfrm>
                  <a:off x="5631084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02" name="Forma libre: forma 901">
                  <a:extLst>
                    <a:ext uri="{FF2B5EF4-FFF2-40B4-BE49-F238E27FC236}">
                      <a16:creationId xmlns:a16="http://schemas.microsoft.com/office/drawing/2014/main" id="{EC269E01-82A3-4EEA-B715-6653AFC3A8D9}"/>
                    </a:ext>
                  </a:extLst>
                </p:cNvPr>
                <p:cNvSpPr/>
                <p:nvPr/>
              </p:nvSpPr>
              <p:spPr>
                <a:xfrm>
                  <a:off x="5747099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03" name="Forma libre: forma 902">
                  <a:extLst>
                    <a:ext uri="{FF2B5EF4-FFF2-40B4-BE49-F238E27FC236}">
                      <a16:creationId xmlns:a16="http://schemas.microsoft.com/office/drawing/2014/main" id="{B7F4A1DA-FA15-4918-9C67-645EDE50F4B2}"/>
                    </a:ext>
                  </a:extLst>
                </p:cNvPr>
                <p:cNvSpPr/>
                <p:nvPr/>
              </p:nvSpPr>
              <p:spPr>
                <a:xfrm>
                  <a:off x="5863209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04" name="Forma libre: forma 903">
                  <a:extLst>
                    <a:ext uri="{FF2B5EF4-FFF2-40B4-BE49-F238E27FC236}">
                      <a16:creationId xmlns:a16="http://schemas.microsoft.com/office/drawing/2014/main" id="{316D355B-A398-4588-A500-C0BF150B100E}"/>
                    </a:ext>
                  </a:extLst>
                </p:cNvPr>
                <p:cNvSpPr/>
                <p:nvPr/>
              </p:nvSpPr>
              <p:spPr>
                <a:xfrm>
                  <a:off x="5979223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05" name="Forma libre: forma 904">
                  <a:extLst>
                    <a:ext uri="{FF2B5EF4-FFF2-40B4-BE49-F238E27FC236}">
                      <a16:creationId xmlns:a16="http://schemas.microsoft.com/office/drawing/2014/main" id="{A0011A37-01CF-4D46-B84F-BE8FEDC9BB55}"/>
                    </a:ext>
                  </a:extLst>
                </p:cNvPr>
                <p:cNvSpPr/>
                <p:nvPr/>
              </p:nvSpPr>
              <p:spPr>
                <a:xfrm>
                  <a:off x="6095333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06" name="Forma libre: forma 905">
                  <a:extLst>
                    <a:ext uri="{FF2B5EF4-FFF2-40B4-BE49-F238E27FC236}">
                      <a16:creationId xmlns:a16="http://schemas.microsoft.com/office/drawing/2014/main" id="{FDB46B73-3ED3-47C1-B284-D5D7C6CEA169}"/>
                    </a:ext>
                  </a:extLst>
                </p:cNvPr>
                <p:cNvSpPr/>
                <p:nvPr/>
              </p:nvSpPr>
              <p:spPr>
                <a:xfrm>
                  <a:off x="6211347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07" name="Forma libre: forma 906">
                  <a:extLst>
                    <a:ext uri="{FF2B5EF4-FFF2-40B4-BE49-F238E27FC236}">
                      <a16:creationId xmlns:a16="http://schemas.microsoft.com/office/drawing/2014/main" id="{0FDB9899-2BC2-49DF-90A2-16A0D41C54A3}"/>
                    </a:ext>
                  </a:extLst>
                </p:cNvPr>
                <p:cNvSpPr/>
                <p:nvPr/>
              </p:nvSpPr>
              <p:spPr>
                <a:xfrm>
                  <a:off x="6327457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08" name="Forma libre: forma 907">
                  <a:extLst>
                    <a:ext uri="{FF2B5EF4-FFF2-40B4-BE49-F238E27FC236}">
                      <a16:creationId xmlns:a16="http://schemas.microsoft.com/office/drawing/2014/main" id="{CF045D67-4FFE-4695-BB31-F2F0CDCDB706}"/>
                    </a:ext>
                  </a:extLst>
                </p:cNvPr>
                <p:cNvSpPr/>
                <p:nvPr/>
              </p:nvSpPr>
              <p:spPr>
                <a:xfrm>
                  <a:off x="6443567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09" name="Forma libre: forma 908">
                  <a:extLst>
                    <a:ext uri="{FF2B5EF4-FFF2-40B4-BE49-F238E27FC236}">
                      <a16:creationId xmlns:a16="http://schemas.microsoft.com/office/drawing/2014/main" id="{C62F2DE5-051A-492E-975B-9E38D9108B14}"/>
                    </a:ext>
                  </a:extLst>
                </p:cNvPr>
                <p:cNvSpPr/>
                <p:nvPr/>
              </p:nvSpPr>
              <p:spPr>
                <a:xfrm>
                  <a:off x="6559581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10" name="Forma libre: forma 909">
                  <a:extLst>
                    <a:ext uri="{FF2B5EF4-FFF2-40B4-BE49-F238E27FC236}">
                      <a16:creationId xmlns:a16="http://schemas.microsoft.com/office/drawing/2014/main" id="{F024343A-FAAA-4BDD-A670-3773F65400F5}"/>
                    </a:ext>
                  </a:extLst>
                </p:cNvPr>
                <p:cNvSpPr/>
                <p:nvPr/>
              </p:nvSpPr>
              <p:spPr>
                <a:xfrm>
                  <a:off x="6675691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11" name="Forma libre: forma 910">
                  <a:extLst>
                    <a:ext uri="{FF2B5EF4-FFF2-40B4-BE49-F238E27FC236}">
                      <a16:creationId xmlns:a16="http://schemas.microsoft.com/office/drawing/2014/main" id="{D1A37CF8-280E-4F4C-8CB4-2F162C5100F5}"/>
                    </a:ext>
                  </a:extLst>
                </p:cNvPr>
                <p:cNvSpPr/>
                <p:nvPr/>
              </p:nvSpPr>
              <p:spPr>
                <a:xfrm>
                  <a:off x="6791706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12" name="Forma libre: forma 911">
                  <a:extLst>
                    <a:ext uri="{FF2B5EF4-FFF2-40B4-BE49-F238E27FC236}">
                      <a16:creationId xmlns:a16="http://schemas.microsoft.com/office/drawing/2014/main" id="{ECB4167A-9706-4BBC-A758-9A586CC2D164}"/>
                    </a:ext>
                  </a:extLst>
                </p:cNvPr>
                <p:cNvSpPr/>
                <p:nvPr/>
              </p:nvSpPr>
              <p:spPr>
                <a:xfrm>
                  <a:off x="5282850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13" name="Forma libre: forma 912">
                  <a:extLst>
                    <a:ext uri="{FF2B5EF4-FFF2-40B4-BE49-F238E27FC236}">
                      <a16:creationId xmlns:a16="http://schemas.microsoft.com/office/drawing/2014/main" id="{1C95D079-94C4-4205-90BE-E7491C32689A}"/>
                    </a:ext>
                  </a:extLst>
                </p:cNvPr>
                <p:cNvSpPr/>
                <p:nvPr/>
              </p:nvSpPr>
              <p:spPr>
                <a:xfrm>
                  <a:off x="5398960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14" name="Forma libre: forma 913">
                  <a:extLst>
                    <a:ext uri="{FF2B5EF4-FFF2-40B4-BE49-F238E27FC236}">
                      <a16:creationId xmlns:a16="http://schemas.microsoft.com/office/drawing/2014/main" id="{3F62507C-FB14-4052-BA90-5EDECBB10FCB}"/>
                    </a:ext>
                  </a:extLst>
                </p:cNvPr>
                <p:cNvSpPr/>
                <p:nvPr/>
              </p:nvSpPr>
              <p:spPr>
                <a:xfrm>
                  <a:off x="5514975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15" name="Forma libre: forma 914">
                  <a:extLst>
                    <a:ext uri="{FF2B5EF4-FFF2-40B4-BE49-F238E27FC236}">
                      <a16:creationId xmlns:a16="http://schemas.microsoft.com/office/drawing/2014/main" id="{F40A7ACE-3D37-4859-8394-BD4176343581}"/>
                    </a:ext>
                  </a:extLst>
                </p:cNvPr>
                <p:cNvSpPr/>
                <p:nvPr/>
              </p:nvSpPr>
              <p:spPr>
                <a:xfrm>
                  <a:off x="5631084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16" name="Forma libre: forma 915">
                  <a:extLst>
                    <a:ext uri="{FF2B5EF4-FFF2-40B4-BE49-F238E27FC236}">
                      <a16:creationId xmlns:a16="http://schemas.microsoft.com/office/drawing/2014/main" id="{2D6CDDAD-F430-4065-910A-0148FEC8643A}"/>
                    </a:ext>
                  </a:extLst>
                </p:cNvPr>
                <p:cNvSpPr/>
                <p:nvPr/>
              </p:nvSpPr>
              <p:spPr>
                <a:xfrm>
                  <a:off x="5747099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17" name="Forma libre: forma 916">
                  <a:extLst>
                    <a:ext uri="{FF2B5EF4-FFF2-40B4-BE49-F238E27FC236}">
                      <a16:creationId xmlns:a16="http://schemas.microsoft.com/office/drawing/2014/main" id="{ED5386DF-3F13-4C33-90EA-03A316134099}"/>
                    </a:ext>
                  </a:extLst>
                </p:cNvPr>
                <p:cNvSpPr/>
                <p:nvPr/>
              </p:nvSpPr>
              <p:spPr>
                <a:xfrm>
                  <a:off x="5863209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18" name="Forma libre: forma 917">
                  <a:extLst>
                    <a:ext uri="{FF2B5EF4-FFF2-40B4-BE49-F238E27FC236}">
                      <a16:creationId xmlns:a16="http://schemas.microsoft.com/office/drawing/2014/main" id="{075A5FE4-82BA-4A30-8CAA-2E93E548E66C}"/>
                    </a:ext>
                  </a:extLst>
                </p:cNvPr>
                <p:cNvSpPr/>
                <p:nvPr/>
              </p:nvSpPr>
              <p:spPr>
                <a:xfrm>
                  <a:off x="5979223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19" name="Forma libre: forma 918">
                  <a:extLst>
                    <a:ext uri="{FF2B5EF4-FFF2-40B4-BE49-F238E27FC236}">
                      <a16:creationId xmlns:a16="http://schemas.microsoft.com/office/drawing/2014/main" id="{2DFB159F-A8DA-43B6-9857-D0981358DA76}"/>
                    </a:ext>
                  </a:extLst>
                </p:cNvPr>
                <p:cNvSpPr/>
                <p:nvPr/>
              </p:nvSpPr>
              <p:spPr>
                <a:xfrm>
                  <a:off x="6095333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20" name="Forma libre: forma 919">
                  <a:extLst>
                    <a:ext uri="{FF2B5EF4-FFF2-40B4-BE49-F238E27FC236}">
                      <a16:creationId xmlns:a16="http://schemas.microsoft.com/office/drawing/2014/main" id="{00B1B4AF-8345-4B89-96ED-396B2491E61A}"/>
                    </a:ext>
                  </a:extLst>
                </p:cNvPr>
                <p:cNvSpPr/>
                <p:nvPr/>
              </p:nvSpPr>
              <p:spPr>
                <a:xfrm>
                  <a:off x="6211347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21" name="Forma libre: forma 920">
                  <a:extLst>
                    <a:ext uri="{FF2B5EF4-FFF2-40B4-BE49-F238E27FC236}">
                      <a16:creationId xmlns:a16="http://schemas.microsoft.com/office/drawing/2014/main" id="{59EEC6FF-6372-449C-870D-6D03EF14458F}"/>
                    </a:ext>
                  </a:extLst>
                </p:cNvPr>
                <p:cNvSpPr/>
                <p:nvPr/>
              </p:nvSpPr>
              <p:spPr>
                <a:xfrm>
                  <a:off x="6327457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22" name="Forma libre: forma 921">
                  <a:extLst>
                    <a:ext uri="{FF2B5EF4-FFF2-40B4-BE49-F238E27FC236}">
                      <a16:creationId xmlns:a16="http://schemas.microsoft.com/office/drawing/2014/main" id="{1BF44FA7-BED1-41A8-9394-70FA8BE0317C}"/>
                    </a:ext>
                  </a:extLst>
                </p:cNvPr>
                <p:cNvSpPr/>
                <p:nvPr/>
              </p:nvSpPr>
              <p:spPr>
                <a:xfrm>
                  <a:off x="6443567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23" name="Forma libre: forma 922">
                  <a:extLst>
                    <a:ext uri="{FF2B5EF4-FFF2-40B4-BE49-F238E27FC236}">
                      <a16:creationId xmlns:a16="http://schemas.microsoft.com/office/drawing/2014/main" id="{09772A41-DFEF-4BFB-ADFC-A305B350B610}"/>
                    </a:ext>
                  </a:extLst>
                </p:cNvPr>
                <p:cNvSpPr/>
                <p:nvPr/>
              </p:nvSpPr>
              <p:spPr>
                <a:xfrm>
                  <a:off x="6559581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24" name="Forma libre: forma 923">
                  <a:extLst>
                    <a:ext uri="{FF2B5EF4-FFF2-40B4-BE49-F238E27FC236}">
                      <a16:creationId xmlns:a16="http://schemas.microsoft.com/office/drawing/2014/main" id="{24CE32F3-E90C-4804-99AC-D18CA43287F0}"/>
                    </a:ext>
                  </a:extLst>
                </p:cNvPr>
                <p:cNvSpPr/>
                <p:nvPr/>
              </p:nvSpPr>
              <p:spPr>
                <a:xfrm>
                  <a:off x="6675691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25" name="Forma libre: forma 924">
                  <a:extLst>
                    <a:ext uri="{FF2B5EF4-FFF2-40B4-BE49-F238E27FC236}">
                      <a16:creationId xmlns:a16="http://schemas.microsoft.com/office/drawing/2014/main" id="{F40504F7-FF29-4A6D-B9FA-6D25D56DBBEB}"/>
                    </a:ext>
                  </a:extLst>
                </p:cNvPr>
                <p:cNvSpPr/>
                <p:nvPr/>
              </p:nvSpPr>
              <p:spPr>
                <a:xfrm>
                  <a:off x="6791706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26" name="Forma libre: forma 925">
                  <a:extLst>
                    <a:ext uri="{FF2B5EF4-FFF2-40B4-BE49-F238E27FC236}">
                      <a16:creationId xmlns:a16="http://schemas.microsoft.com/office/drawing/2014/main" id="{2F49B66F-4955-4489-8D8E-3C05A19AF715}"/>
                    </a:ext>
                  </a:extLst>
                </p:cNvPr>
                <p:cNvSpPr/>
                <p:nvPr/>
              </p:nvSpPr>
              <p:spPr>
                <a:xfrm>
                  <a:off x="5282850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27" name="Forma libre: forma 926">
                  <a:extLst>
                    <a:ext uri="{FF2B5EF4-FFF2-40B4-BE49-F238E27FC236}">
                      <a16:creationId xmlns:a16="http://schemas.microsoft.com/office/drawing/2014/main" id="{6B2E46C7-2CFF-49A7-AD1D-A8A8DB97750B}"/>
                    </a:ext>
                  </a:extLst>
                </p:cNvPr>
                <p:cNvSpPr/>
                <p:nvPr/>
              </p:nvSpPr>
              <p:spPr>
                <a:xfrm>
                  <a:off x="5398960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28" name="Forma libre: forma 927">
                  <a:extLst>
                    <a:ext uri="{FF2B5EF4-FFF2-40B4-BE49-F238E27FC236}">
                      <a16:creationId xmlns:a16="http://schemas.microsoft.com/office/drawing/2014/main" id="{224F7C41-F26A-4303-8872-EE44E8FFDF93}"/>
                    </a:ext>
                  </a:extLst>
                </p:cNvPr>
                <p:cNvSpPr/>
                <p:nvPr/>
              </p:nvSpPr>
              <p:spPr>
                <a:xfrm>
                  <a:off x="5514975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29" name="Forma libre: forma 928">
                  <a:extLst>
                    <a:ext uri="{FF2B5EF4-FFF2-40B4-BE49-F238E27FC236}">
                      <a16:creationId xmlns:a16="http://schemas.microsoft.com/office/drawing/2014/main" id="{854515F6-873D-4BE2-B27C-A7A75F963D1D}"/>
                    </a:ext>
                  </a:extLst>
                </p:cNvPr>
                <p:cNvSpPr/>
                <p:nvPr/>
              </p:nvSpPr>
              <p:spPr>
                <a:xfrm>
                  <a:off x="5631084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30" name="Forma libre: forma 929">
                  <a:extLst>
                    <a:ext uri="{FF2B5EF4-FFF2-40B4-BE49-F238E27FC236}">
                      <a16:creationId xmlns:a16="http://schemas.microsoft.com/office/drawing/2014/main" id="{32A95583-F587-4737-BF3D-A33A8632B3FE}"/>
                    </a:ext>
                  </a:extLst>
                </p:cNvPr>
                <p:cNvSpPr/>
                <p:nvPr/>
              </p:nvSpPr>
              <p:spPr>
                <a:xfrm>
                  <a:off x="5747099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31" name="Forma libre: forma 930">
                  <a:extLst>
                    <a:ext uri="{FF2B5EF4-FFF2-40B4-BE49-F238E27FC236}">
                      <a16:creationId xmlns:a16="http://schemas.microsoft.com/office/drawing/2014/main" id="{B9AA1B9E-6511-415B-837B-83B9FC11B55A}"/>
                    </a:ext>
                  </a:extLst>
                </p:cNvPr>
                <p:cNvSpPr/>
                <p:nvPr/>
              </p:nvSpPr>
              <p:spPr>
                <a:xfrm>
                  <a:off x="5863209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32" name="Forma libre: forma 931">
                  <a:extLst>
                    <a:ext uri="{FF2B5EF4-FFF2-40B4-BE49-F238E27FC236}">
                      <a16:creationId xmlns:a16="http://schemas.microsoft.com/office/drawing/2014/main" id="{D8EBB375-5B1A-4BEA-87F5-DB3672BB1E96}"/>
                    </a:ext>
                  </a:extLst>
                </p:cNvPr>
                <p:cNvSpPr/>
                <p:nvPr/>
              </p:nvSpPr>
              <p:spPr>
                <a:xfrm>
                  <a:off x="5979223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33" name="Forma libre: forma 932">
                  <a:extLst>
                    <a:ext uri="{FF2B5EF4-FFF2-40B4-BE49-F238E27FC236}">
                      <a16:creationId xmlns:a16="http://schemas.microsoft.com/office/drawing/2014/main" id="{39B7CB07-856F-44D6-AFB7-962DA07A22B7}"/>
                    </a:ext>
                  </a:extLst>
                </p:cNvPr>
                <p:cNvSpPr/>
                <p:nvPr/>
              </p:nvSpPr>
              <p:spPr>
                <a:xfrm>
                  <a:off x="6095333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34" name="Forma libre: forma 933">
                  <a:extLst>
                    <a:ext uri="{FF2B5EF4-FFF2-40B4-BE49-F238E27FC236}">
                      <a16:creationId xmlns:a16="http://schemas.microsoft.com/office/drawing/2014/main" id="{8B3E0641-C61E-49EE-B084-121B37D748BA}"/>
                    </a:ext>
                  </a:extLst>
                </p:cNvPr>
                <p:cNvSpPr/>
                <p:nvPr/>
              </p:nvSpPr>
              <p:spPr>
                <a:xfrm>
                  <a:off x="6211347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35" name="Forma libre: forma 934">
                  <a:extLst>
                    <a:ext uri="{FF2B5EF4-FFF2-40B4-BE49-F238E27FC236}">
                      <a16:creationId xmlns:a16="http://schemas.microsoft.com/office/drawing/2014/main" id="{6730DA17-4462-4E1F-9A4D-C619A3FE20B7}"/>
                    </a:ext>
                  </a:extLst>
                </p:cNvPr>
                <p:cNvSpPr/>
                <p:nvPr/>
              </p:nvSpPr>
              <p:spPr>
                <a:xfrm>
                  <a:off x="6327457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36" name="Forma libre: forma 935">
                  <a:extLst>
                    <a:ext uri="{FF2B5EF4-FFF2-40B4-BE49-F238E27FC236}">
                      <a16:creationId xmlns:a16="http://schemas.microsoft.com/office/drawing/2014/main" id="{042A084B-13B8-4E95-9E59-65EAF0E9EF5A}"/>
                    </a:ext>
                  </a:extLst>
                </p:cNvPr>
                <p:cNvSpPr/>
                <p:nvPr/>
              </p:nvSpPr>
              <p:spPr>
                <a:xfrm>
                  <a:off x="6443567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37" name="Forma libre: forma 936">
                  <a:extLst>
                    <a:ext uri="{FF2B5EF4-FFF2-40B4-BE49-F238E27FC236}">
                      <a16:creationId xmlns:a16="http://schemas.microsoft.com/office/drawing/2014/main" id="{2A875ABC-0374-43CA-9184-7D5D76781543}"/>
                    </a:ext>
                  </a:extLst>
                </p:cNvPr>
                <p:cNvSpPr/>
                <p:nvPr/>
              </p:nvSpPr>
              <p:spPr>
                <a:xfrm>
                  <a:off x="6559581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38" name="Forma libre: forma 937">
                  <a:extLst>
                    <a:ext uri="{FF2B5EF4-FFF2-40B4-BE49-F238E27FC236}">
                      <a16:creationId xmlns:a16="http://schemas.microsoft.com/office/drawing/2014/main" id="{9971BFC5-392F-4E1C-9476-100F086F046F}"/>
                    </a:ext>
                  </a:extLst>
                </p:cNvPr>
                <p:cNvSpPr/>
                <p:nvPr/>
              </p:nvSpPr>
              <p:spPr>
                <a:xfrm>
                  <a:off x="6675691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39" name="Forma libre: forma 938">
                  <a:extLst>
                    <a:ext uri="{FF2B5EF4-FFF2-40B4-BE49-F238E27FC236}">
                      <a16:creationId xmlns:a16="http://schemas.microsoft.com/office/drawing/2014/main" id="{DE373DD4-2BCE-4D09-9223-2CBDE8DF23D5}"/>
                    </a:ext>
                  </a:extLst>
                </p:cNvPr>
                <p:cNvSpPr/>
                <p:nvPr/>
              </p:nvSpPr>
              <p:spPr>
                <a:xfrm>
                  <a:off x="6791706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40" name="Forma libre: forma 939">
                  <a:extLst>
                    <a:ext uri="{FF2B5EF4-FFF2-40B4-BE49-F238E27FC236}">
                      <a16:creationId xmlns:a16="http://schemas.microsoft.com/office/drawing/2014/main" id="{34112E76-8DCC-474C-98F6-BC1976D64127}"/>
                    </a:ext>
                  </a:extLst>
                </p:cNvPr>
                <p:cNvSpPr/>
                <p:nvPr/>
              </p:nvSpPr>
              <p:spPr>
                <a:xfrm>
                  <a:off x="5282850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41" name="Forma libre: forma 940">
                  <a:extLst>
                    <a:ext uri="{FF2B5EF4-FFF2-40B4-BE49-F238E27FC236}">
                      <a16:creationId xmlns:a16="http://schemas.microsoft.com/office/drawing/2014/main" id="{7CCFAE12-C836-4AAF-8E81-F8ACD7E41750}"/>
                    </a:ext>
                  </a:extLst>
                </p:cNvPr>
                <p:cNvSpPr/>
                <p:nvPr/>
              </p:nvSpPr>
              <p:spPr>
                <a:xfrm>
                  <a:off x="5398960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42" name="Forma libre: forma 941">
                  <a:extLst>
                    <a:ext uri="{FF2B5EF4-FFF2-40B4-BE49-F238E27FC236}">
                      <a16:creationId xmlns:a16="http://schemas.microsoft.com/office/drawing/2014/main" id="{02C691D6-8C66-4AB4-986C-DECAC1821542}"/>
                    </a:ext>
                  </a:extLst>
                </p:cNvPr>
                <p:cNvSpPr/>
                <p:nvPr/>
              </p:nvSpPr>
              <p:spPr>
                <a:xfrm>
                  <a:off x="5514975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43" name="Forma libre: forma 942">
                  <a:extLst>
                    <a:ext uri="{FF2B5EF4-FFF2-40B4-BE49-F238E27FC236}">
                      <a16:creationId xmlns:a16="http://schemas.microsoft.com/office/drawing/2014/main" id="{DF390FCC-62BB-4800-B336-8B5CDC385697}"/>
                    </a:ext>
                  </a:extLst>
                </p:cNvPr>
                <p:cNvSpPr/>
                <p:nvPr/>
              </p:nvSpPr>
              <p:spPr>
                <a:xfrm>
                  <a:off x="5631084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44" name="Forma libre: forma 943">
                  <a:extLst>
                    <a:ext uri="{FF2B5EF4-FFF2-40B4-BE49-F238E27FC236}">
                      <a16:creationId xmlns:a16="http://schemas.microsoft.com/office/drawing/2014/main" id="{6AA8FA02-97BE-4481-BE82-32D940BBB829}"/>
                    </a:ext>
                  </a:extLst>
                </p:cNvPr>
                <p:cNvSpPr/>
                <p:nvPr/>
              </p:nvSpPr>
              <p:spPr>
                <a:xfrm>
                  <a:off x="5863209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45" name="Forma libre: forma 944">
                  <a:extLst>
                    <a:ext uri="{FF2B5EF4-FFF2-40B4-BE49-F238E27FC236}">
                      <a16:creationId xmlns:a16="http://schemas.microsoft.com/office/drawing/2014/main" id="{8219F8FD-4D45-404D-B4A7-262F6F16D4AB}"/>
                    </a:ext>
                  </a:extLst>
                </p:cNvPr>
                <p:cNvSpPr/>
                <p:nvPr/>
              </p:nvSpPr>
              <p:spPr>
                <a:xfrm>
                  <a:off x="5979223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46" name="Forma libre: forma 945">
                  <a:extLst>
                    <a:ext uri="{FF2B5EF4-FFF2-40B4-BE49-F238E27FC236}">
                      <a16:creationId xmlns:a16="http://schemas.microsoft.com/office/drawing/2014/main" id="{8CF5D90A-C9FD-411B-BE38-D457BE4DBE64}"/>
                    </a:ext>
                  </a:extLst>
                </p:cNvPr>
                <p:cNvSpPr/>
                <p:nvPr/>
              </p:nvSpPr>
              <p:spPr>
                <a:xfrm>
                  <a:off x="6095333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47" name="Forma libre: forma 946">
                  <a:extLst>
                    <a:ext uri="{FF2B5EF4-FFF2-40B4-BE49-F238E27FC236}">
                      <a16:creationId xmlns:a16="http://schemas.microsoft.com/office/drawing/2014/main" id="{90B01FF0-A232-453E-9DCE-520A092F732A}"/>
                    </a:ext>
                  </a:extLst>
                </p:cNvPr>
                <p:cNvSpPr/>
                <p:nvPr/>
              </p:nvSpPr>
              <p:spPr>
                <a:xfrm>
                  <a:off x="6211347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48" name="Forma libre: forma 947">
                  <a:extLst>
                    <a:ext uri="{FF2B5EF4-FFF2-40B4-BE49-F238E27FC236}">
                      <a16:creationId xmlns:a16="http://schemas.microsoft.com/office/drawing/2014/main" id="{99B298E0-EFE0-4B61-B387-7D4E86D3D223}"/>
                    </a:ext>
                  </a:extLst>
                </p:cNvPr>
                <p:cNvSpPr/>
                <p:nvPr/>
              </p:nvSpPr>
              <p:spPr>
                <a:xfrm>
                  <a:off x="6443567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49" name="Forma libre: forma 948">
                  <a:extLst>
                    <a:ext uri="{FF2B5EF4-FFF2-40B4-BE49-F238E27FC236}">
                      <a16:creationId xmlns:a16="http://schemas.microsoft.com/office/drawing/2014/main" id="{94FD329B-F213-4264-8A9F-7A563A58F6F9}"/>
                    </a:ext>
                  </a:extLst>
                </p:cNvPr>
                <p:cNvSpPr/>
                <p:nvPr/>
              </p:nvSpPr>
              <p:spPr>
                <a:xfrm>
                  <a:off x="6559581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50" name="Forma libre: forma 949">
                  <a:extLst>
                    <a:ext uri="{FF2B5EF4-FFF2-40B4-BE49-F238E27FC236}">
                      <a16:creationId xmlns:a16="http://schemas.microsoft.com/office/drawing/2014/main" id="{5CC56502-3097-4A9B-BF8B-492655826C02}"/>
                    </a:ext>
                  </a:extLst>
                </p:cNvPr>
                <p:cNvSpPr/>
                <p:nvPr/>
              </p:nvSpPr>
              <p:spPr>
                <a:xfrm>
                  <a:off x="6675691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51" name="Forma libre: forma 950">
                  <a:extLst>
                    <a:ext uri="{FF2B5EF4-FFF2-40B4-BE49-F238E27FC236}">
                      <a16:creationId xmlns:a16="http://schemas.microsoft.com/office/drawing/2014/main" id="{551E3BF7-893F-46FC-ACAF-6C91D8323644}"/>
                    </a:ext>
                  </a:extLst>
                </p:cNvPr>
                <p:cNvSpPr/>
                <p:nvPr/>
              </p:nvSpPr>
              <p:spPr>
                <a:xfrm>
                  <a:off x="6791706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52" name="Forma libre: forma 951">
                  <a:extLst>
                    <a:ext uri="{FF2B5EF4-FFF2-40B4-BE49-F238E27FC236}">
                      <a16:creationId xmlns:a16="http://schemas.microsoft.com/office/drawing/2014/main" id="{08075ADF-F787-43AE-A0D0-D5B328537FF2}"/>
                    </a:ext>
                  </a:extLst>
                </p:cNvPr>
                <p:cNvSpPr/>
                <p:nvPr/>
              </p:nvSpPr>
              <p:spPr>
                <a:xfrm>
                  <a:off x="5398960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53" name="Forma libre: forma 952">
                  <a:extLst>
                    <a:ext uri="{FF2B5EF4-FFF2-40B4-BE49-F238E27FC236}">
                      <a16:creationId xmlns:a16="http://schemas.microsoft.com/office/drawing/2014/main" id="{F52D48DE-E5E4-4130-B935-E576E88C540F}"/>
                    </a:ext>
                  </a:extLst>
                </p:cNvPr>
                <p:cNvSpPr/>
                <p:nvPr/>
              </p:nvSpPr>
              <p:spPr>
                <a:xfrm>
                  <a:off x="5514975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54" name="Forma libre: forma 953">
                  <a:extLst>
                    <a:ext uri="{FF2B5EF4-FFF2-40B4-BE49-F238E27FC236}">
                      <a16:creationId xmlns:a16="http://schemas.microsoft.com/office/drawing/2014/main" id="{C0CFAB17-E49F-42F1-B602-9C2BFAC946A6}"/>
                    </a:ext>
                  </a:extLst>
                </p:cNvPr>
                <p:cNvSpPr/>
                <p:nvPr/>
              </p:nvSpPr>
              <p:spPr>
                <a:xfrm>
                  <a:off x="5979223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55" name="Forma libre: forma 954">
                  <a:extLst>
                    <a:ext uri="{FF2B5EF4-FFF2-40B4-BE49-F238E27FC236}">
                      <a16:creationId xmlns:a16="http://schemas.microsoft.com/office/drawing/2014/main" id="{CCD7B8C9-9332-4F3F-8BFD-79671D54F6DB}"/>
                    </a:ext>
                  </a:extLst>
                </p:cNvPr>
                <p:cNvSpPr/>
                <p:nvPr/>
              </p:nvSpPr>
              <p:spPr>
                <a:xfrm>
                  <a:off x="6095333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56" name="Forma libre: forma 955">
                  <a:extLst>
                    <a:ext uri="{FF2B5EF4-FFF2-40B4-BE49-F238E27FC236}">
                      <a16:creationId xmlns:a16="http://schemas.microsoft.com/office/drawing/2014/main" id="{42BD0453-B652-4A8C-9844-4C1ABD360EAC}"/>
                    </a:ext>
                  </a:extLst>
                </p:cNvPr>
                <p:cNvSpPr/>
                <p:nvPr/>
              </p:nvSpPr>
              <p:spPr>
                <a:xfrm>
                  <a:off x="6559581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57" name="Forma libre: forma 956">
                  <a:extLst>
                    <a:ext uri="{FF2B5EF4-FFF2-40B4-BE49-F238E27FC236}">
                      <a16:creationId xmlns:a16="http://schemas.microsoft.com/office/drawing/2014/main" id="{1F3F089F-B319-49F1-B7AC-B2F31B179189}"/>
                    </a:ext>
                  </a:extLst>
                </p:cNvPr>
                <p:cNvSpPr/>
                <p:nvPr/>
              </p:nvSpPr>
              <p:spPr>
                <a:xfrm>
                  <a:off x="6675691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</p:grpSp>
          <p:grpSp>
            <p:nvGrpSpPr>
              <p:cNvPr id="958" name="Gráfico 577">
                <a:extLst>
                  <a:ext uri="{FF2B5EF4-FFF2-40B4-BE49-F238E27FC236}">
                    <a16:creationId xmlns:a16="http://schemas.microsoft.com/office/drawing/2014/main" id="{1B367F94-6C01-4115-8171-EB8F7FDE3378}"/>
                  </a:ext>
                </a:extLst>
              </p:cNvPr>
              <p:cNvGrpSpPr/>
              <p:nvPr/>
            </p:nvGrpSpPr>
            <p:grpSpPr>
              <a:xfrm>
                <a:off x="3362325" y="4301403"/>
                <a:ext cx="1624965" cy="1857089"/>
                <a:chOff x="3362325" y="4301403"/>
                <a:chExt cx="1624965" cy="1857089"/>
              </a:xfrm>
            </p:grpSpPr>
            <p:sp>
              <p:nvSpPr>
                <p:cNvPr id="959" name="Forma libre: forma 958">
                  <a:extLst>
                    <a:ext uri="{FF2B5EF4-FFF2-40B4-BE49-F238E27FC236}">
                      <a16:creationId xmlns:a16="http://schemas.microsoft.com/office/drawing/2014/main" id="{88212FAE-B69B-4C87-B239-8879EEE69B18}"/>
                    </a:ext>
                  </a:extLst>
                </p:cNvPr>
                <p:cNvSpPr/>
                <p:nvPr/>
              </p:nvSpPr>
              <p:spPr>
                <a:xfrm>
                  <a:off x="3942683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C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60" name="Forma libre: forma 959">
                  <a:extLst>
                    <a:ext uri="{FF2B5EF4-FFF2-40B4-BE49-F238E27FC236}">
                      <a16:creationId xmlns:a16="http://schemas.microsoft.com/office/drawing/2014/main" id="{E2F60969-B1D5-41DB-B53A-AA215035ECED}"/>
                    </a:ext>
                  </a:extLst>
                </p:cNvPr>
                <p:cNvSpPr/>
                <p:nvPr/>
              </p:nvSpPr>
              <p:spPr>
                <a:xfrm>
                  <a:off x="4058697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61" name="Forma libre: forma 960">
                  <a:extLst>
                    <a:ext uri="{FF2B5EF4-FFF2-40B4-BE49-F238E27FC236}">
                      <a16:creationId xmlns:a16="http://schemas.microsoft.com/office/drawing/2014/main" id="{AF9D92F0-DE9B-4355-8BF1-3EA0B52C7CCA}"/>
                    </a:ext>
                  </a:extLst>
                </p:cNvPr>
                <p:cNvSpPr/>
                <p:nvPr/>
              </p:nvSpPr>
              <p:spPr>
                <a:xfrm>
                  <a:off x="4174807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62" name="Forma libre: forma 961">
                  <a:extLst>
                    <a:ext uri="{FF2B5EF4-FFF2-40B4-BE49-F238E27FC236}">
                      <a16:creationId xmlns:a16="http://schemas.microsoft.com/office/drawing/2014/main" id="{0E08E8AA-73BA-48FD-8B4F-27D3251F7E71}"/>
                    </a:ext>
                  </a:extLst>
                </p:cNvPr>
                <p:cNvSpPr/>
                <p:nvPr/>
              </p:nvSpPr>
              <p:spPr>
                <a:xfrm>
                  <a:off x="4290822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63" name="Forma libre: forma 962">
                  <a:extLst>
                    <a:ext uri="{FF2B5EF4-FFF2-40B4-BE49-F238E27FC236}">
                      <a16:creationId xmlns:a16="http://schemas.microsoft.com/office/drawing/2014/main" id="{6FEB7CF2-F3AD-4CEF-BD1F-33BCA8026AE1}"/>
                    </a:ext>
                  </a:extLst>
                </p:cNvPr>
                <p:cNvSpPr/>
                <p:nvPr/>
              </p:nvSpPr>
              <p:spPr>
                <a:xfrm>
                  <a:off x="3710559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C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64" name="Forma libre: forma 963">
                  <a:extLst>
                    <a:ext uri="{FF2B5EF4-FFF2-40B4-BE49-F238E27FC236}">
                      <a16:creationId xmlns:a16="http://schemas.microsoft.com/office/drawing/2014/main" id="{11A965B5-6EB0-4A0D-B489-15BA8D3A1DEA}"/>
                    </a:ext>
                  </a:extLst>
                </p:cNvPr>
                <p:cNvSpPr/>
                <p:nvPr/>
              </p:nvSpPr>
              <p:spPr>
                <a:xfrm>
                  <a:off x="3826573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C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65" name="Forma libre: forma 964">
                  <a:extLst>
                    <a:ext uri="{FF2B5EF4-FFF2-40B4-BE49-F238E27FC236}">
                      <a16:creationId xmlns:a16="http://schemas.microsoft.com/office/drawing/2014/main" id="{3E6619F6-90E6-4A88-9D77-0B1808A8253E}"/>
                    </a:ext>
                  </a:extLst>
                </p:cNvPr>
                <p:cNvSpPr/>
                <p:nvPr/>
              </p:nvSpPr>
              <p:spPr>
                <a:xfrm>
                  <a:off x="3942683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66" name="Forma libre: forma 965">
                  <a:extLst>
                    <a:ext uri="{FF2B5EF4-FFF2-40B4-BE49-F238E27FC236}">
                      <a16:creationId xmlns:a16="http://schemas.microsoft.com/office/drawing/2014/main" id="{8FA95D0B-A2E1-4380-A7B8-14122D95C4BD}"/>
                    </a:ext>
                  </a:extLst>
                </p:cNvPr>
                <p:cNvSpPr/>
                <p:nvPr/>
              </p:nvSpPr>
              <p:spPr>
                <a:xfrm>
                  <a:off x="4058697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67" name="Forma libre: forma 966">
                  <a:extLst>
                    <a:ext uri="{FF2B5EF4-FFF2-40B4-BE49-F238E27FC236}">
                      <a16:creationId xmlns:a16="http://schemas.microsoft.com/office/drawing/2014/main" id="{201DEA6C-C2F0-4E07-8C8F-7B170B850C0D}"/>
                    </a:ext>
                  </a:extLst>
                </p:cNvPr>
                <p:cNvSpPr/>
                <p:nvPr/>
              </p:nvSpPr>
              <p:spPr>
                <a:xfrm>
                  <a:off x="4174807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68" name="Forma libre: forma 967">
                  <a:extLst>
                    <a:ext uri="{FF2B5EF4-FFF2-40B4-BE49-F238E27FC236}">
                      <a16:creationId xmlns:a16="http://schemas.microsoft.com/office/drawing/2014/main" id="{0914A010-5588-4045-8608-B71FB75031AE}"/>
                    </a:ext>
                  </a:extLst>
                </p:cNvPr>
                <p:cNvSpPr/>
                <p:nvPr/>
              </p:nvSpPr>
              <p:spPr>
                <a:xfrm>
                  <a:off x="4290822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69" name="Forma libre: forma 968">
                  <a:extLst>
                    <a:ext uri="{FF2B5EF4-FFF2-40B4-BE49-F238E27FC236}">
                      <a16:creationId xmlns:a16="http://schemas.microsoft.com/office/drawing/2014/main" id="{135651E8-2C2A-4E6C-BDB4-6534F96E0800}"/>
                    </a:ext>
                  </a:extLst>
                </p:cNvPr>
                <p:cNvSpPr/>
                <p:nvPr/>
              </p:nvSpPr>
              <p:spPr>
                <a:xfrm>
                  <a:off x="4406931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70" name="Forma libre: forma 969">
                  <a:extLst>
                    <a:ext uri="{FF2B5EF4-FFF2-40B4-BE49-F238E27FC236}">
                      <a16:creationId xmlns:a16="http://schemas.microsoft.com/office/drawing/2014/main" id="{07D9A114-951E-47E8-97E6-806AEAB5A917}"/>
                    </a:ext>
                  </a:extLst>
                </p:cNvPr>
                <p:cNvSpPr/>
                <p:nvPr/>
              </p:nvSpPr>
              <p:spPr>
                <a:xfrm>
                  <a:off x="4523041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71" name="Forma libre: forma 970">
                  <a:extLst>
                    <a:ext uri="{FF2B5EF4-FFF2-40B4-BE49-F238E27FC236}">
                      <a16:creationId xmlns:a16="http://schemas.microsoft.com/office/drawing/2014/main" id="{FF0F4496-0BFC-4653-835B-119FB50F489E}"/>
                    </a:ext>
                  </a:extLst>
                </p:cNvPr>
                <p:cNvSpPr/>
                <p:nvPr/>
              </p:nvSpPr>
              <p:spPr>
                <a:xfrm>
                  <a:off x="3594449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C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72" name="Forma libre: forma 971">
                  <a:extLst>
                    <a:ext uri="{FF2B5EF4-FFF2-40B4-BE49-F238E27FC236}">
                      <a16:creationId xmlns:a16="http://schemas.microsoft.com/office/drawing/2014/main" id="{06C2A713-DFD9-432D-BA1B-462A029D5069}"/>
                    </a:ext>
                  </a:extLst>
                </p:cNvPr>
                <p:cNvSpPr/>
                <p:nvPr/>
              </p:nvSpPr>
              <p:spPr>
                <a:xfrm>
                  <a:off x="3710559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C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73" name="Forma libre: forma 972">
                  <a:extLst>
                    <a:ext uri="{FF2B5EF4-FFF2-40B4-BE49-F238E27FC236}">
                      <a16:creationId xmlns:a16="http://schemas.microsoft.com/office/drawing/2014/main" id="{D48DC0DF-320B-4B9C-BF05-E35CA65B50C4}"/>
                    </a:ext>
                  </a:extLst>
                </p:cNvPr>
                <p:cNvSpPr/>
                <p:nvPr/>
              </p:nvSpPr>
              <p:spPr>
                <a:xfrm>
                  <a:off x="3826573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74" name="Forma libre: forma 973">
                  <a:extLst>
                    <a:ext uri="{FF2B5EF4-FFF2-40B4-BE49-F238E27FC236}">
                      <a16:creationId xmlns:a16="http://schemas.microsoft.com/office/drawing/2014/main" id="{CC51D5B7-6C10-41C0-AB2E-E8AE47B6CAB8}"/>
                    </a:ext>
                  </a:extLst>
                </p:cNvPr>
                <p:cNvSpPr/>
                <p:nvPr/>
              </p:nvSpPr>
              <p:spPr>
                <a:xfrm>
                  <a:off x="3942683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75" name="Forma libre: forma 974">
                  <a:extLst>
                    <a:ext uri="{FF2B5EF4-FFF2-40B4-BE49-F238E27FC236}">
                      <a16:creationId xmlns:a16="http://schemas.microsoft.com/office/drawing/2014/main" id="{97FCC771-3ED8-4F00-BD83-402B6859BE6A}"/>
                    </a:ext>
                  </a:extLst>
                </p:cNvPr>
                <p:cNvSpPr/>
                <p:nvPr/>
              </p:nvSpPr>
              <p:spPr>
                <a:xfrm>
                  <a:off x="4058697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76" name="Forma libre: forma 975">
                  <a:extLst>
                    <a:ext uri="{FF2B5EF4-FFF2-40B4-BE49-F238E27FC236}">
                      <a16:creationId xmlns:a16="http://schemas.microsoft.com/office/drawing/2014/main" id="{D882A53C-9C2D-4CC0-A983-3DB66AD2E3F4}"/>
                    </a:ext>
                  </a:extLst>
                </p:cNvPr>
                <p:cNvSpPr/>
                <p:nvPr/>
              </p:nvSpPr>
              <p:spPr>
                <a:xfrm>
                  <a:off x="4174807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77" name="Forma libre: forma 976">
                  <a:extLst>
                    <a:ext uri="{FF2B5EF4-FFF2-40B4-BE49-F238E27FC236}">
                      <a16:creationId xmlns:a16="http://schemas.microsoft.com/office/drawing/2014/main" id="{067B9B70-EF0C-4522-AAF1-9CED3700D9AE}"/>
                    </a:ext>
                  </a:extLst>
                </p:cNvPr>
                <p:cNvSpPr/>
                <p:nvPr/>
              </p:nvSpPr>
              <p:spPr>
                <a:xfrm>
                  <a:off x="4290822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78" name="Forma libre: forma 977">
                  <a:extLst>
                    <a:ext uri="{FF2B5EF4-FFF2-40B4-BE49-F238E27FC236}">
                      <a16:creationId xmlns:a16="http://schemas.microsoft.com/office/drawing/2014/main" id="{2C787A09-135F-40BA-A9D3-CB1791650425}"/>
                    </a:ext>
                  </a:extLst>
                </p:cNvPr>
                <p:cNvSpPr/>
                <p:nvPr/>
              </p:nvSpPr>
              <p:spPr>
                <a:xfrm>
                  <a:off x="4406931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79" name="Forma libre: forma 978">
                  <a:extLst>
                    <a:ext uri="{FF2B5EF4-FFF2-40B4-BE49-F238E27FC236}">
                      <a16:creationId xmlns:a16="http://schemas.microsoft.com/office/drawing/2014/main" id="{0B066516-AE6B-4083-BB77-A0559AAA7B54}"/>
                    </a:ext>
                  </a:extLst>
                </p:cNvPr>
                <p:cNvSpPr/>
                <p:nvPr/>
              </p:nvSpPr>
              <p:spPr>
                <a:xfrm>
                  <a:off x="4523041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80" name="Forma libre: forma 979">
                  <a:extLst>
                    <a:ext uri="{FF2B5EF4-FFF2-40B4-BE49-F238E27FC236}">
                      <a16:creationId xmlns:a16="http://schemas.microsoft.com/office/drawing/2014/main" id="{DB93C646-6C34-4944-B402-097D41D5E66F}"/>
                    </a:ext>
                  </a:extLst>
                </p:cNvPr>
                <p:cNvSpPr/>
                <p:nvPr/>
              </p:nvSpPr>
              <p:spPr>
                <a:xfrm>
                  <a:off x="4639056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81" name="Forma libre: forma 980">
                  <a:extLst>
                    <a:ext uri="{FF2B5EF4-FFF2-40B4-BE49-F238E27FC236}">
                      <a16:creationId xmlns:a16="http://schemas.microsoft.com/office/drawing/2014/main" id="{048419E2-7095-4852-8DF6-6858CBCE0A58}"/>
                    </a:ext>
                  </a:extLst>
                </p:cNvPr>
                <p:cNvSpPr/>
                <p:nvPr/>
              </p:nvSpPr>
              <p:spPr>
                <a:xfrm>
                  <a:off x="3478434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C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82" name="Forma libre: forma 981">
                  <a:extLst>
                    <a:ext uri="{FF2B5EF4-FFF2-40B4-BE49-F238E27FC236}">
                      <a16:creationId xmlns:a16="http://schemas.microsoft.com/office/drawing/2014/main" id="{1BACCD6A-90C9-4A02-90AE-9D3C104956C8}"/>
                    </a:ext>
                  </a:extLst>
                </p:cNvPr>
                <p:cNvSpPr/>
                <p:nvPr/>
              </p:nvSpPr>
              <p:spPr>
                <a:xfrm>
                  <a:off x="3594449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C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83" name="Forma libre: forma 982">
                  <a:extLst>
                    <a:ext uri="{FF2B5EF4-FFF2-40B4-BE49-F238E27FC236}">
                      <a16:creationId xmlns:a16="http://schemas.microsoft.com/office/drawing/2014/main" id="{97B3BA36-088D-427D-A1CD-A61DDAAB7359}"/>
                    </a:ext>
                  </a:extLst>
                </p:cNvPr>
                <p:cNvSpPr/>
                <p:nvPr/>
              </p:nvSpPr>
              <p:spPr>
                <a:xfrm>
                  <a:off x="3710559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84" name="Forma libre: forma 983">
                  <a:extLst>
                    <a:ext uri="{FF2B5EF4-FFF2-40B4-BE49-F238E27FC236}">
                      <a16:creationId xmlns:a16="http://schemas.microsoft.com/office/drawing/2014/main" id="{22745312-BA1E-47A3-B092-B3401D7E1511}"/>
                    </a:ext>
                  </a:extLst>
                </p:cNvPr>
                <p:cNvSpPr/>
                <p:nvPr/>
              </p:nvSpPr>
              <p:spPr>
                <a:xfrm>
                  <a:off x="3826573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85" name="Forma libre: forma 984">
                  <a:extLst>
                    <a:ext uri="{FF2B5EF4-FFF2-40B4-BE49-F238E27FC236}">
                      <a16:creationId xmlns:a16="http://schemas.microsoft.com/office/drawing/2014/main" id="{49BA9F84-BEE7-4EAE-AF32-93A2CD2AC39F}"/>
                    </a:ext>
                  </a:extLst>
                </p:cNvPr>
                <p:cNvSpPr/>
                <p:nvPr/>
              </p:nvSpPr>
              <p:spPr>
                <a:xfrm>
                  <a:off x="3942683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86" name="Forma libre: forma 985">
                  <a:extLst>
                    <a:ext uri="{FF2B5EF4-FFF2-40B4-BE49-F238E27FC236}">
                      <a16:creationId xmlns:a16="http://schemas.microsoft.com/office/drawing/2014/main" id="{505293BD-35C7-4C0A-ACBF-FA4A170593C0}"/>
                    </a:ext>
                  </a:extLst>
                </p:cNvPr>
                <p:cNvSpPr/>
                <p:nvPr/>
              </p:nvSpPr>
              <p:spPr>
                <a:xfrm>
                  <a:off x="4058697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87" name="Forma libre: forma 986">
                  <a:extLst>
                    <a:ext uri="{FF2B5EF4-FFF2-40B4-BE49-F238E27FC236}">
                      <a16:creationId xmlns:a16="http://schemas.microsoft.com/office/drawing/2014/main" id="{5E075218-44AA-4C9E-B6C3-8A14A9AF00FE}"/>
                    </a:ext>
                  </a:extLst>
                </p:cNvPr>
                <p:cNvSpPr/>
                <p:nvPr/>
              </p:nvSpPr>
              <p:spPr>
                <a:xfrm>
                  <a:off x="4174807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88" name="Forma libre: forma 987">
                  <a:extLst>
                    <a:ext uri="{FF2B5EF4-FFF2-40B4-BE49-F238E27FC236}">
                      <a16:creationId xmlns:a16="http://schemas.microsoft.com/office/drawing/2014/main" id="{5A86B508-810B-4414-A78D-5E6312BF6BAB}"/>
                    </a:ext>
                  </a:extLst>
                </p:cNvPr>
                <p:cNvSpPr/>
                <p:nvPr/>
              </p:nvSpPr>
              <p:spPr>
                <a:xfrm>
                  <a:off x="4290822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89" name="Forma libre: forma 988">
                  <a:extLst>
                    <a:ext uri="{FF2B5EF4-FFF2-40B4-BE49-F238E27FC236}">
                      <a16:creationId xmlns:a16="http://schemas.microsoft.com/office/drawing/2014/main" id="{B8B41A7C-AB8C-4024-802F-CCBBA9BA0A8D}"/>
                    </a:ext>
                  </a:extLst>
                </p:cNvPr>
                <p:cNvSpPr/>
                <p:nvPr/>
              </p:nvSpPr>
              <p:spPr>
                <a:xfrm>
                  <a:off x="4406931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90" name="Forma libre: forma 989">
                  <a:extLst>
                    <a:ext uri="{FF2B5EF4-FFF2-40B4-BE49-F238E27FC236}">
                      <a16:creationId xmlns:a16="http://schemas.microsoft.com/office/drawing/2014/main" id="{9B042394-A5E1-4775-9048-9A95C1FCC35B}"/>
                    </a:ext>
                  </a:extLst>
                </p:cNvPr>
                <p:cNvSpPr/>
                <p:nvPr/>
              </p:nvSpPr>
              <p:spPr>
                <a:xfrm>
                  <a:off x="4523041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91" name="Forma libre: forma 990">
                  <a:extLst>
                    <a:ext uri="{FF2B5EF4-FFF2-40B4-BE49-F238E27FC236}">
                      <a16:creationId xmlns:a16="http://schemas.microsoft.com/office/drawing/2014/main" id="{3D8958A4-0B6C-4E93-8443-96A52AEF67D3}"/>
                    </a:ext>
                  </a:extLst>
                </p:cNvPr>
                <p:cNvSpPr/>
                <p:nvPr/>
              </p:nvSpPr>
              <p:spPr>
                <a:xfrm>
                  <a:off x="4639056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92" name="Forma libre: forma 991">
                  <a:extLst>
                    <a:ext uri="{FF2B5EF4-FFF2-40B4-BE49-F238E27FC236}">
                      <a16:creationId xmlns:a16="http://schemas.microsoft.com/office/drawing/2014/main" id="{1D58153E-5AC5-45E8-8681-4B9538B6A8E1}"/>
                    </a:ext>
                  </a:extLst>
                </p:cNvPr>
                <p:cNvSpPr/>
                <p:nvPr/>
              </p:nvSpPr>
              <p:spPr>
                <a:xfrm>
                  <a:off x="4755165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93" name="Forma libre: forma 992">
                  <a:extLst>
                    <a:ext uri="{FF2B5EF4-FFF2-40B4-BE49-F238E27FC236}">
                      <a16:creationId xmlns:a16="http://schemas.microsoft.com/office/drawing/2014/main" id="{DCF060B4-715E-454F-8172-D98FF4509FA4}"/>
                    </a:ext>
                  </a:extLst>
                </p:cNvPr>
                <p:cNvSpPr/>
                <p:nvPr/>
              </p:nvSpPr>
              <p:spPr>
                <a:xfrm>
                  <a:off x="3478434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94" name="Forma libre: forma 993">
                  <a:extLst>
                    <a:ext uri="{FF2B5EF4-FFF2-40B4-BE49-F238E27FC236}">
                      <a16:creationId xmlns:a16="http://schemas.microsoft.com/office/drawing/2014/main" id="{55870270-C46C-42DA-B6A2-8DE1A275980F}"/>
                    </a:ext>
                  </a:extLst>
                </p:cNvPr>
                <p:cNvSpPr/>
                <p:nvPr/>
              </p:nvSpPr>
              <p:spPr>
                <a:xfrm>
                  <a:off x="3594449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95" name="Forma libre: forma 994">
                  <a:extLst>
                    <a:ext uri="{FF2B5EF4-FFF2-40B4-BE49-F238E27FC236}">
                      <a16:creationId xmlns:a16="http://schemas.microsoft.com/office/drawing/2014/main" id="{541DEB31-10F3-46AF-97B7-DC8635C9423B}"/>
                    </a:ext>
                  </a:extLst>
                </p:cNvPr>
                <p:cNvSpPr/>
                <p:nvPr/>
              </p:nvSpPr>
              <p:spPr>
                <a:xfrm>
                  <a:off x="3710559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96" name="Forma libre: forma 995">
                  <a:extLst>
                    <a:ext uri="{FF2B5EF4-FFF2-40B4-BE49-F238E27FC236}">
                      <a16:creationId xmlns:a16="http://schemas.microsoft.com/office/drawing/2014/main" id="{7CD3220D-3DFD-4327-A9C7-A71F6B7552E8}"/>
                    </a:ext>
                  </a:extLst>
                </p:cNvPr>
                <p:cNvSpPr/>
                <p:nvPr/>
              </p:nvSpPr>
              <p:spPr>
                <a:xfrm>
                  <a:off x="3826573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97" name="Forma libre: forma 996">
                  <a:extLst>
                    <a:ext uri="{FF2B5EF4-FFF2-40B4-BE49-F238E27FC236}">
                      <a16:creationId xmlns:a16="http://schemas.microsoft.com/office/drawing/2014/main" id="{C9419295-EF49-440F-9497-6C6AE91A24CA}"/>
                    </a:ext>
                  </a:extLst>
                </p:cNvPr>
                <p:cNvSpPr/>
                <p:nvPr/>
              </p:nvSpPr>
              <p:spPr>
                <a:xfrm>
                  <a:off x="3942683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98" name="Forma libre: forma 997">
                  <a:extLst>
                    <a:ext uri="{FF2B5EF4-FFF2-40B4-BE49-F238E27FC236}">
                      <a16:creationId xmlns:a16="http://schemas.microsoft.com/office/drawing/2014/main" id="{392154A1-C5F1-4947-80E0-D9E1CBC0C228}"/>
                    </a:ext>
                  </a:extLst>
                </p:cNvPr>
                <p:cNvSpPr/>
                <p:nvPr/>
              </p:nvSpPr>
              <p:spPr>
                <a:xfrm>
                  <a:off x="4058697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99" name="Forma libre: forma 998">
                  <a:extLst>
                    <a:ext uri="{FF2B5EF4-FFF2-40B4-BE49-F238E27FC236}">
                      <a16:creationId xmlns:a16="http://schemas.microsoft.com/office/drawing/2014/main" id="{A632E073-1D83-4E9F-9A51-FD2D50F07B90}"/>
                    </a:ext>
                  </a:extLst>
                </p:cNvPr>
                <p:cNvSpPr/>
                <p:nvPr/>
              </p:nvSpPr>
              <p:spPr>
                <a:xfrm>
                  <a:off x="4174807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00" name="Forma libre: forma 999">
                  <a:extLst>
                    <a:ext uri="{FF2B5EF4-FFF2-40B4-BE49-F238E27FC236}">
                      <a16:creationId xmlns:a16="http://schemas.microsoft.com/office/drawing/2014/main" id="{3AE75F2A-3397-4DB9-9986-A3E2397B20AD}"/>
                    </a:ext>
                  </a:extLst>
                </p:cNvPr>
                <p:cNvSpPr/>
                <p:nvPr/>
              </p:nvSpPr>
              <p:spPr>
                <a:xfrm>
                  <a:off x="4290822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01" name="Forma libre: forma 1000">
                  <a:extLst>
                    <a:ext uri="{FF2B5EF4-FFF2-40B4-BE49-F238E27FC236}">
                      <a16:creationId xmlns:a16="http://schemas.microsoft.com/office/drawing/2014/main" id="{46C2EC19-4DD1-418E-9603-EF97E66A7DA5}"/>
                    </a:ext>
                  </a:extLst>
                </p:cNvPr>
                <p:cNvSpPr/>
                <p:nvPr/>
              </p:nvSpPr>
              <p:spPr>
                <a:xfrm>
                  <a:off x="4406931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02" name="Forma libre: forma 1001">
                  <a:extLst>
                    <a:ext uri="{FF2B5EF4-FFF2-40B4-BE49-F238E27FC236}">
                      <a16:creationId xmlns:a16="http://schemas.microsoft.com/office/drawing/2014/main" id="{C07D9C94-8919-4E6B-AD54-17A800E9A638}"/>
                    </a:ext>
                  </a:extLst>
                </p:cNvPr>
                <p:cNvSpPr/>
                <p:nvPr/>
              </p:nvSpPr>
              <p:spPr>
                <a:xfrm>
                  <a:off x="4523041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03" name="Forma libre: forma 1002">
                  <a:extLst>
                    <a:ext uri="{FF2B5EF4-FFF2-40B4-BE49-F238E27FC236}">
                      <a16:creationId xmlns:a16="http://schemas.microsoft.com/office/drawing/2014/main" id="{7CECAFB3-EC80-4E72-A1D8-B5333CB13A3F}"/>
                    </a:ext>
                  </a:extLst>
                </p:cNvPr>
                <p:cNvSpPr/>
                <p:nvPr/>
              </p:nvSpPr>
              <p:spPr>
                <a:xfrm>
                  <a:off x="4639056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04" name="Forma libre: forma 1003">
                  <a:extLst>
                    <a:ext uri="{FF2B5EF4-FFF2-40B4-BE49-F238E27FC236}">
                      <a16:creationId xmlns:a16="http://schemas.microsoft.com/office/drawing/2014/main" id="{C24FDA99-27DF-4DF5-B892-FD36AFF1FD4F}"/>
                    </a:ext>
                  </a:extLst>
                </p:cNvPr>
                <p:cNvSpPr/>
                <p:nvPr/>
              </p:nvSpPr>
              <p:spPr>
                <a:xfrm>
                  <a:off x="4755165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05" name="Forma libre: forma 1004">
                  <a:extLst>
                    <a:ext uri="{FF2B5EF4-FFF2-40B4-BE49-F238E27FC236}">
                      <a16:creationId xmlns:a16="http://schemas.microsoft.com/office/drawing/2014/main" id="{BC2D9D49-1AD1-4175-9548-8279DBC28E1A}"/>
                    </a:ext>
                  </a:extLst>
                </p:cNvPr>
                <p:cNvSpPr/>
                <p:nvPr/>
              </p:nvSpPr>
              <p:spPr>
                <a:xfrm>
                  <a:off x="3478434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06" name="Forma libre: forma 1005">
                  <a:extLst>
                    <a:ext uri="{FF2B5EF4-FFF2-40B4-BE49-F238E27FC236}">
                      <a16:creationId xmlns:a16="http://schemas.microsoft.com/office/drawing/2014/main" id="{93094F2F-0B7C-4E4F-905F-8D6E077042F9}"/>
                    </a:ext>
                  </a:extLst>
                </p:cNvPr>
                <p:cNvSpPr/>
                <p:nvPr/>
              </p:nvSpPr>
              <p:spPr>
                <a:xfrm>
                  <a:off x="3594449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07" name="Forma libre: forma 1006">
                  <a:extLst>
                    <a:ext uri="{FF2B5EF4-FFF2-40B4-BE49-F238E27FC236}">
                      <a16:creationId xmlns:a16="http://schemas.microsoft.com/office/drawing/2014/main" id="{D60CB500-CDAF-4AED-96EB-A142F6D8A8B9}"/>
                    </a:ext>
                  </a:extLst>
                </p:cNvPr>
                <p:cNvSpPr/>
                <p:nvPr/>
              </p:nvSpPr>
              <p:spPr>
                <a:xfrm>
                  <a:off x="3710559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08" name="Forma libre: forma 1007">
                  <a:extLst>
                    <a:ext uri="{FF2B5EF4-FFF2-40B4-BE49-F238E27FC236}">
                      <a16:creationId xmlns:a16="http://schemas.microsoft.com/office/drawing/2014/main" id="{A133B891-A3B6-4D4A-AD68-4C002CD9EF1F}"/>
                    </a:ext>
                  </a:extLst>
                </p:cNvPr>
                <p:cNvSpPr/>
                <p:nvPr/>
              </p:nvSpPr>
              <p:spPr>
                <a:xfrm>
                  <a:off x="3826573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09" name="Forma libre: forma 1008">
                  <a:extLst>
                    <a:ext uri="{FF2B5EF4-FFF2-40B4-BE49-F238E27FC236}">
                      <a16:creationId xmlns:a16="http://schemas.microsoft.com/office/drawing/2014/main" id="{71067D69-2819-426A-9BF6-0F413EEC19AE}"/>
                    </a:ext>
                  </a:extLst>
                </p:cNvPr>
                <p:cNvSpPr/>
                <p:nvPr/>
              </p:nvSpPr>
              <p:spPr>
                <a:xfrm>
                  <a:off x="3942683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10" name="Forma libre: forma 1009">
                  <a:extLst>
                    <a:ext uri="{FF2B5EF4-FFF2-40B4-BE49-F238E27FC236}">
                      <a16:creationId xmlns:a16="http://schemas.microsoft.com/office/drawing/2014/main" id="{2D86CCB1-3891-456D-816D-FA036D7F651F}"/>
                    </a:ext>
                  </a:extLst>
                </p:cNvPr>
                <p:cNvSpPr/>
                <p:nvPr/>
              </p:nvSpPr>
              <p:spPr>
                <a:xfrm>
                  <a:off x="4058697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11" name="Forma libre: forma 1010">
                  <a:extLst>
                    <a:ext uri="{FF2B5EF4-FFF2-40B4-BE49-F238E27FC236}">
                      <a16:creationId xmlns:a16="http://schemas.microsoft.com/office/drawing/2014/main" id="{F860A694-CA12-47FD-925D-82CC04983328}"/>
                    </a:ext>
                  </a:extLst>
                </p:cNvPr>
                <p:cNvSpPr/>
                <p:nvPr/>
              </p:nvSpPr>
              <p:spPr>
                <a:xfrm>
                  <a:off x="4174807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12" name="Forma libre: forma 1011">
                  <a:extLst>
                    <a:ext uri="{FF2B5EF4-FFF2-40B4-BE49-F238E27FC236}">
                      <a16:creationId xmlns:a16="http://schemas.microsoft.com/office/drawing/2014/main" id="{A6B520E8-2D69-4A04-9C19-9E11084CA32C}"/>
                    </a:ext>
                  </a:extLst>
                </p:cNvPr>
                <p:cNvSpPr/>
                <p:nvPr/>
              </p:nvSpPr>
              <p:spPr>
                <a:xfrm>
                  <a:off x="4290822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13" name="Forma libre: forma 1012">
                  <a:extLst>
                    <a:ext uri="{FF2B5EF4-FFF2-40B4-BE49-F238E27FC236}">
                      <a16:creationId xmlns:a16="http://schemas.microsoft.com/office/drawing/2014/main" id="{192836DF-B6C3-4FF5-8A3D-15DD2E89E06D}"/>
                    </a:ext>
                  </a:extLst>
                </p:cNvPr>
                <p:cNvSpPr/>
                <p:nvPr/>
              </p:nvSpPr>
              <p:spPr>
                <a:xfrm>
                  <a:off x="4406931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14" name="Forma libre: forma 1013">
                  <a:extLst>
                    <a:ext uri="{FF2B5EF4-FFF2-40B4-BE49-F238E27FC236}">
                      <a16:creationId xmlns:a16="http://schemas.microsoft.com/office/drawing/2014/main" id="{92895BED-6A83-45D4-A38E-F15D64A81974}"/>
                    </a:ext>
                  </a:extLst>
                </p:cNvPr>
                <p:cNvSpPr/>
                <p:nvPr/>
              </p:nvSpPr>
              <p:spPr>
                <a:xfrm>
                  <a:off x="4523041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15" name="Forma libre: forma 1014">
                  <a:extLst>
                    <a:ext uri="{FF2B5EF4-FFF2-40B4-BE49-F238E27FC236}">
                      <a16:creationId xmlns:a16="http://schemas.microsoft.com/office/drawing/2014/main" id="{BC6188DB-8640-4465-92EE-816673E368F5}"/>
                    </a:ext>
                  </a:extLst>
                </p:cNvPr>
                <p:cNvSpPr/>
                <p:nvPr/>
              </p:nvSpPr>
              <p:spPr>
                <a:xfrm>
                  <a:off x="4639056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16" name="Forma libre: forma 1015">
                  <a:extLst>
                    <a:ext uri="{FF2B5EF4-FFF2-40B4-BE49-F238E27FC236}">
                      <a16:creationId xmlns:a16="http://schemas.microsoft.com/office/drawing/2014/main" id="{A471CA6D-15FB-46F3-B5A5-CFD0739A010A}"/>
                    </a:ext>
                  </a:extLst>
                </p:cNvPr>
                <p:cNvSpPr/>
                <p:nvPr/>
              </p:nvSpPr>
              <p:spPr>
                <a:xfrm>
                  <a:off x="4755165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17" name="Forma libre: forma 1016">
                  <a:extLst>
                    <a:ext uri="{FF2B5EF4-FFF2-40B4-BE49-F238E27FC236}">
                      <a16:creationId xmlns:a16="http://schemas.microsoft.com/office/drawing/2014/main" id="{D4476D95-7529-4537-8EB7-D9BADFCCA899}"/>
                    </a:ext>
                  </a:extLst>
                </p:cNvPr>
                <p:cNvSpPr/>
                <p:nvPr/>
              </p:nvSpPr>
              <p:spPr>
                <a:xfrm>
                  <a:off x="3362325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18" name="Forma libre: forma 1017">
                  <a:extLst>
                    <a:ext uri="{FF2B5EF4-FFF2-40B4-BE49-F238E27FC236}">
                      <a16:creationId xmlns:a16="http://schemas.microsoft.com/office/drawing/2014/main" id="{5E20181C-1F36-4834-9DCC-28E6F5ACFA90}"/>
                    </a:ext>
                  </a:extLst>
                </p:cNvPr>
                <p:cNvSpPr/>
                <p:nvPr/>
              </p:nvSpPr>
              <p:spPr>
                <a:xfrm>
                  <a:off x="3478434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19" name="Forma libre: forma 1018">
                  <a:extLst>
                    <a:ext uri="{FF2B5EF4-FFF2-40B4-BE49-F238E27FC236}">
                      <a16:creationId xmlns:a16="http://schemas.microsoft.com/office/drawing/2014/main" id="{8FBD4965-7719-4DE9-9337-EB5D56C4DAF1}"/>
                    </a:ext>
                  </a:extLst>
                </p:cNvPr>
                <p:cNvSpPr/>
                <p:nvPr/>
              </p:nvSpPr>
              <p:spPr>
                <a:xfrm>
                  <a:off x="3594449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20" name="Forma libre: forma 1019">
                  <a:extLst>
                    <a:ext uri="{FF2B5EF4-FFF2-40B4-BE49-F238E27FC236}">
                      <a16:creationId xmlns:a16="http://schemas.microsoft.com/office/drawing/2014/main" id="{77BA75E4-CE3A-40AB-9BD2-E5934873AD64}"/>
                    </a:ext>
                  </a:extLst>
                </p:cNvPr>
                <p:cNvSpPr/>
                <p:nvPr/>
              </p:nvSpPr>
              <p:spPr>
                <a:xfrm>
                  <a:off x="3710559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21" name="Forma libre: forma 1020">
                  <a:extLst>
                    <a:ext uri="{FF2B5EF4-FFF2-40B4-BE49-F238E27FC236}">
                      <a16:creationId xmlns:a16="http://schemas.microsoft.com/office/drawing/2014/main" id="{906CCB73-B58C-4D07-8303-76103316B0A5}"/>
                    </a:ext>
                  </a:extLst>
                </p:cNvPr>
                <p:cNvSpPr/>
                <p:nvPr/>
              </p:nvSpPr>
              <p:spPr>
                <a:xfrm>
                  <a:off x="3826573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22" name="Forma libre: forma 1021">
                  <a:extLst>
                    <a:ext uri="{FF2B5EF4-FFF2-40B4-BE49-F238E27FC236}">
                      <a16:creationId xmlns:a16="http://schemas.microsoft.com/office/drawing/2014/main" id="{6CB330BB-5679-4225-B1A7-20EF1A847C35}"/>
                    </a:ext>
                  </a:extLst>
                </p:cNvPr>
                <p:cNvSpPr/>
                <p:nvPr/>
              </p:nvSpPr>
              <p:spPr>
                <a:xfrm>
                  <a:off x="3942683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23" name="Forma libre: forma 1022">
                  <a:extLst>
                    <a:ext uri="{FF2B5EF4-FFF2-40B4-BE49-F238E27FC236}">
                      <a16:creationId xmlns:a16="http://schemas.microsoft.com/office/drawing/2014/main" id="{8A235761-B3A9-4713-95A4-D19C8C744288}"/>
                    </a:ext>
                  </a:extLst>
                </p:cNvPr>
                <p:cNvSpPr/>
                <p:nvPr/>
              </p:nvSpPr>
              <p:spPr>
                <a:xfrm>
                  <a:off x="4058697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24" name="Forma libre: forma 1023">
                  <a:extLst>
                    <a:ext uri="{FF2B5EF4-FFF2-40B4-BE49-F238E27FC236}">
                      <a16:creationId xmlns:a16="http://schemas.microsoft.com/office/drawing/2014/main" id="{408C81C7-C5B3-4654-B1E0-20CE08F19D2B}"/>
                    </a:ext>
                  </a:extLst>
                </p:cNvPr>
                <p:cNvSpPr/>
                <p:nvPr/>
              </p:nvSpPr>
              <p:spPr>
                <a:xfrm>
                  <a:off x="4174807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25" name="Forma libre: forma 1024">
                  <a:extLst>
                    <a:ext uri="{FF2B5EF4-FFF2-40B4-BE49-F238E27FC236}">
                      <a16:creationId xmlns:a16="http://schemas.microsoft.com/office/drawing/2014/main" id="{1DA1C32E-6D65-4B74-9BF3-F7449069BDD0}"/>
                    </a:ext>
                  </a:extLst>
                </p:cNvPr>
                <p:cNvSpPr/>
                <p:nvPr/>
              </p:nvSpPr>
              <p:spPr>
                <a:xfrm>
                  <a:off x="4290822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26" name="Forma libre: forma 1025">
                  <a:extLst>
                    <a:ext uri="{FF2B5EF4-FFF2-40B4-BE49-F238E27FC236}">
                      <a16:creationId xmlns:a16="http://schemas.microsoft.com/office/drawing/2014/main" id="{E791A31E-EA37-454B-8005-ED6D57143A3C}"/>
                    </a:ext>
                  </a:extLst>
                </p:cNvPr>
                <p:cNvSpPr/>
                <p:nvPr/>
              </p:nvSpPr>
              <p:spPr>
                <a:xfrm>
                  <a:off x="4406931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27" name="Forma libre: forma 1026">
                  <a:extLst>
                    <a:ext uri="{FF2B5EF4-FFF2-40B4-BE49-F238E27FC236}">
                      <a16:creationId xmlns:a16="http://schemas.microsoft.com/office/drawing/2014/main" id="{962B4A2B-8AF1-4086-8829-049D3FD971D5}"/>
                    </a:ext>
                  </a:extLst>
                </p:cNvPr>
                <p:cNvSpPr/>
                <p:nvPr/>
              </p:nvSpPr>
              <p:spPr>
                <a:xfrm>
                  <a:off x="4523041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28" name="Forma libre: forma 1027">
                  <a:extLst>
                    <a:ext uri="{FF2B5EF4-FFF2-40B4-BE49-F238E27FC236}">
                      <a16:creationId xmlns:a16="http://schemas.microsoft.com/office/drawing/2014/main" id="{E17C7EC6-F0E4-4B91-8C8D-12B10850AB92}"/>
                    </a:ext>
                  </a:extLst>
                </p:cNvPr>
                <p:cNvSpPr/>
                <p:nvPr/>
              </p:nvSpPr>
              <p:spPr>
                <a:xfrm>
                  <a:off x="4639056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29" name="Forma libre: forma 1028">
                  <a:extLst>
                    <a:ext uri="{FF2B5EF4-FFF2-40B4-BE49-F238E27FC236}">
                      <a16:creationId xmlns:a16="http://schemas.microsoft.com/office/drawing/2014/main" id="{4CF8E445-BF89-4AFC-A701-D6D1813DAC31}"/>
                    </a:ext>
                  </a:extLst>
                </p:cNvPr>
                <p:cNvSpPr/>
                <p:nvPr/>
              </p:nvSpPr>
              <p:spPr>
                <a:xfrm>
                  <a:off x="4755165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30" name="Forma libre: forma 1029">
                  <a:extLst>
                    <a:ext uri="{FF2B5EF4-FFF2-40B4-BE49-F238E27FC236}">
                      <a16:creationId xmlns:a16="http://schemas.microsoft.com/office/drawing/2014/main" id="{E9604477-BA95-40AE-B596-4AA3E1DB478F}"/>
                    </a:ext>
                  </a:extLst>
                </p:cNvPr>
                <p:cNvSpPr/>
                <p:nvPr/>
              </p:nvSpPr>
              <p:spPr>
                <a:xfrm>
                  <a:off x="4871180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31" name="Forma libre: forma 1030">
                  <a:extLst>
                    <a:ext uri="{FF2B5EF4-FFF2-40B4-BE49-F238E27FC236}">
                      <a16:creationId xmlns:a16="http://schemas.microsoft.com/office/drawing/2014/main" id="{FA807916-BE9C-4613-991B-A4E25A1D204B}"/>
                    </a:ext>
                  </a:extLst>
                </p:cNvPr>
                <p:cNvSpPr/>
                <p:nvPr/>
              </p:nvSpPr>
              <p:spPr>
                <a:xfrm>
                  <a:off x="3362325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32" name="Forma libre: forma 1031">
                  <a:extLst>
                    <a:ext uri="{FF2B5EF4-FFF2-40B4-BE49-F238E27FC236}">
                      <a16:creationId xmlns:a16="http://schemas.microsoft.com/office/drawing/2014/main" id="{FDD7AFD0-ED18-43D0-8BFE-63CEE6343E66}"/>
                    </a:ext>
                  </a:extLst>
                </p:cNvPr>
                <p:cNvSpPr/>
                <p:nvPr/>
              </p:nvSpPr>
              <p:spPr>
                <a:xfrm>
                  <a:off x="3478434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33" name="Forma libre: forma 1032">
                  <a:extLst>
                    <a:ext uri="{FF2B5EF4-FFF2-40B4-BE49-F238E27FC236}">
                      <a16:creationId xmlns:a16="http://schemas.microsoft.com/office/drawing/2014/main" id="{1506F5B3-57F2-40C0-B3C2-BD042B0DD2BD}"/>
                    </a:ext>
                  </a:extLst>
                </p:cNvPr>
                <p:cNvSpPr/>
                <p:nvPr/>
              </p:nvSpPr>
              <p:spPr>
                <a:xfrm>
                  <a:off x="3594449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34" name="Forma libre: forma 1033">
                  <a:extLst>
                    <a:ext uri="{FF2B5EF4-FFF2-40B4-BE49-F238E27FC236}">
                      <a16:creationId xmlns:a16="http://schemas.microsoft.com/office/drawing/2014/main" id="{7C1D6431-073A-4D01-ACD1-0C40BD9E3BC8}"/>
                    </a:ext>
                  </a:extLst>
                </p:cNvPr>
                <p:cNvSpPr/>
                <p:nvPr/>
              </p:nvSpPr>
              <p:spPr>
                <a:xfrm>
                  <a:off x="3710559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35" name="Forma libre: forma 1034">
                  <a:extLst>
                    <a:ext uri="{FF2B5EF4-FFF2-40B4-BE49-F238E27FC236}">
                      <a16:creationId xmlns:a16="http://schemas.microsoft.com/office/drawing/2014/main" id="{3738559E-60F1-4D0B-803F-60873B288C28}"/>
                    </a:ext>
                  </a:extLst>
                </p:cNvPr>
                <p:cNvSpPr/>
                <p:nvPr/>
              </p:nvSpPr>
              <p:spPr>
                <a:xfrm>
                  <a:off x="3826573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36" name="Forma libre: forma 1035">
                  <a:extLst>
                    <a:ext uri="{FF2B5EF4-FFF2-40B4-BE49-F238E27FC236}">
                      <a16:creationId xmlns:a16="http://schemas.microsoft.com/office/drawing/2014/main" id="{0CCD6AE8-E821-4716-A293-622C4E1A757F}"/>
                    </a:ext>
                  </a:extLst>
                </p:cNvPr>
                <p:cNvSpPr/>
                <p:nvPr/>
              </p:nvSpPr>
              <p:spPr>
                <a:xfrm>
                  <a:off x="3942683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37" name="Forma libre: forma 1036">
                  <a:extLst>
                    <a:ext uri="{FF2B5EF4-FFF2-40B4-BE49-F238E27FC236}">
                      <a16:creationId xmlns:a16="http://schemas.microsoft.com/office/drawing/2014/main" id="{E7389ACF-82C5-4A6E-B04B-8CDB5721C9A7}"/>
                    </a:ext>
                  </a:extLst>
                </p:cNvPr>
                <p:cNvSpPr/>
                <p:nvPr/>
              </p:nvSpPr>
              <p:spPr>
                <a:xfrm>
                  <a:off x="4058697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38" name="Forma libre: forma 1037">
                  <a:extLst>
                    <a:ext uri="{FF2B5EF4-FFF2-40B4-BE49-F238E27FC236}">
                      <a16:creationId xmlns:a16="http://schemas.microsoft.com/office/drawing/2014/main" id="{9A5F446B-477D-4111-B720-549A8B1BB91C}"/>
                    </a:ext>
                  </a:extLst>
                </p:cNvPr>
                <p:cNvSpPr/>
                <p:nvPr/>
              </p:nvSpPr>
              <p:spPr>
                <a:xfrm>
                  <a:off x="4174807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39" name="Forma libre: forma 1038">
                  <a:extLst>
                    <a:ext uri="{FF2B5EF4-FFF2-40B4-BE49-F238E27FC236}">
                      <a16:creationId xmlns:a16="http://schemas.microsoft.com/office/drawing/2014/main" id="{976E94A5-BAD5-4DF0-BDE1-E87B8E795A79}"/>
                    </a:ext>
                  </a:extLst>
                </p:cNvPr>
                <p:cNvSpPr/>
                <p:nvPr/>
              </p:nvSpPr>
              <p:spPr>
                <a:xfrm>
                  <a:off x="4290822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40" name="Forma libre: forma 1039">
                  <a:extLst>
                    <a:ext uri="{FF2B5EF4-FFF2-40B4-BE49-F238E27FC236}">
                      <a16:creationId xmlns:a16="http://schemas.microsoft.com/office/drawing/2014/main" id="{6B30188D-1CD0-4830-9D14-A9962660BBB7}"/>
                    </a:ext>
                  </a:extLst>
                </p:cNvPr>
                <p:cNvSpPr/>
                <p:nvPr/>
              </p:nvSpPr>
              <p:spPr>
                <a:xfrm>
                  <a:off x="4406931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41" name="Forma libre: forma 1040">
                  <a:extLst>
                    <a:ext uri="{FF2B5EF4-FFF2-40B4-BE49-F238E27FC236}">
                      <a16:creationId xmlns:a16="http://schemas.microsoft.com/office/drawing/2014/main" id="{EC24E3C7-3C72-4BF9-9ADC-4B6187155B6D}"/>
                    </a:ext>
                  </a:extLst>
                </p:cNvPr>
                <p:cNvSpPr/>
                <p:nvPr/>
              </p:nvSpPr>
              <p:spPr>
                <a:xfrm>
                  <a:off x="4523041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42" name="Forma libre: forma 1041">
                  <a:extLst>
                    <a:ext uri="{FF2B5EF4-FFF2-40B4-BE49-F238E27FC236}">
                      <a16:creationId xmlns:a16="http://schemas.microsoft.com/office/drawing/2014/main" id="{71F7DE7A-C4F5-4E03-9E63-29CD14CE7D36}"/>
                    </a:ext>
                  </a:extLst>
                </p:cNvPr>
                <p:cNvSpPr/>
                <p:nvPr/>
              </p:nvSpPr>
              <p:spPr>
                <a:xfrm>
                  <a:off x="4639056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43" name="Forma libre: forma 1042">
                  <a:extLst>
                    <a:ext uri="{FF2B5EF4-FFF2-40B4-BE49-F238E27FC236}">
                      <a16:creationId xmlns:a16="http://schemas.microsoft.com/office/drawing/2014/main" id="{7560F7AD-3C74-4926-9B47-B042327B614C}"/>
                    </a:ext>
                  </a:extLst>
                </p:cNvPr>
                <p:cNvSpPr/>
                <p:nvPr/>
              </p:nvSpPr>
              <p:spPr>
                <a:xfrm>
                  <a:off x="4755165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44" name="Forma libre: forma 1043">
                  <a:extLst>
                    <a:ext uri="{FF2B5EF4-FFF2-40B4-BE49-F238E27FC236}">
                      <a16:creationId xmlns:a16="http://schemas.microsoft.com/office/drawing/2014/main" id="{ED020894-393F-4303-B621-418069F983BF}"/>
                    </a:ext>
                  </a:extLst>
                </p:cNvPr>
                <p:cNvSpPr/>
                <p:nvPr/>
              </p:nvSpPr>
              <p:spPr>
                <a:xfrm>
                  <a:off x="4871180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45" name="Forma libre: forma 1044">
                  <a:extLst>
                    <a:ext uri="{FF2B5EF4-FFF2-40B4-BE49-F238E27FC236}">
                      <a16:creationId xmlns:a16="http://schemas.microsoft.com/office/drawing/2014/main" id="{06545B42-81AC-476F-914F-93EFF725C1B9}"/>
                    </a:ext>
                  </a:extLst>
                </p:cNvPr>
                <p:cNvSpPr/>
                <p:nvPr/>
              </p:nvSpPr>
              <p:spPr>
                <a:xfrm>
                  <a:off x="3362325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46" name="Forma libre: forma 1045">
                  <a:extLst>
                    <a:ext uri="{FF2B5EF4-FFF2-40B4-BE49-F238E27FC236}">
                      <a16:creationId xmlns:a16="http://schemas.microsoft.com/office/drawing/2014/main" id="{1D99DA48-86FB-44BF-900E-A626FCFFEB24}"/>
                    </a:ext>
                  </a:extLst>
                </p:cNvPr>
                <p:cNvSpPr/>
                <p:nvPr/>
              </p:nvSpPr>
              <p:spPr>
                <a:xfrm>
                  <a:off x="3478434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47" name="Forma libre: forma 1046">
                  <a:extLst>
                    <a:ext uri="{FF2B5EF4-FFF2-40B4-BE49-F238E27FC236}">
                      <a16:creationId xmlns:a16="http://schemas.microsoft.com/office/drawing/2014/main" id="{4C7A6F4B-86B4-4527-BC7F-B19B5349815B}"/>
                    </a:ext>
                  </a:extLst>
                </p:cNvPr>
                <p:cNvSpPr/>
                <p:nvPr/>
              </p:nvSpPr>
              <p:spPr>
                <a:xfrm>
                  <a:off x="3594449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48" name="Forma libre: forma 1047">
                  <a:extLst>
                    <a:ext uri="{FF2B5EF4-FFF2-40B4-BE49-F238E27FC236}">
                      <a16:creationId xmlns:a16="http://schemas.microsoft.com/office/drawing/2014/main" id="{CFA80436-74D2-454A-B9CF-5E79A5832E50}"/>
                    </a:ext>
                  </a:extLst>
                </p:cNvPr>
                <p:cNvSpPr/>
                <p:nvPr/>
              </p:nvSpPr>
              <p:spPr>
                <a:xfrm>
                  <a:off x="3710559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49" name="Forma libre: forma 1048">
                  <a:extLst>
                    <a:ext uri="{FF2B5EF4-FFF2-40B4-BE49-F238E27FC236}">
                      <a16:creationId xmlns:a16="http://schemas.microsoft.com/office/drawing/2014/main" id="{FFC7A594-CBBF-4F0C-83CF-F3C20863106C}"/>
                    </a:ext>
                  </a:extLst>
                </p:cNvPr>
                <p:cNvSpPr/>
                <p:nvPr/>
              </p:nvSpPr>
              <p:spPr>
                <a:xfrm>
                  <a:off x="3826573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50" name="Forma libre: forma 1049">
                  <a:extLst>
                    <a:ext uri="{FF2B5EF4-FFF2-40B4-BE49-F238E27FC236}">
                      <a16:creationId xmlns:a16="http://schemas.microsoft.com/office/drawing/2014/main" id="{454E946A-C911-4438-98E9-E58128346CA2}"/>
                    </a:ext>
                  </a:extLst>
                </p:cNvPr>
                <p:cNvSpPr/>
                <p:nvPr/>
              </p:nvSpPr>
              <p:spPr>
                <a:xfrm>
                  <a:off x="3942683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51" name="Forma libre: forma 1050">
                  <a:extLst>
                    <a:ext uri="{FF2B5EF4-FFF2-40B4-BE49-F238E27FC236}">
                      <a16:creationId xmlns:a16="http://schemas.microsoft.com/office/drawing/2014/main" id="{9FC6C3DF-CFFD-45DE-B894-BC8547252CFF}"/>
                    </a:ext>
                  </a:extLst>
                </p:cNvPr>
                <p:cNvSpPr/>
                <p:nvPr/>
              </p:nvSpPr>
              <p:spPr>
                <a:xfrm>
                  <a:off x="4058697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52" name="Forma libre: forma 1051">
                  <a:extLst>
                    <a:ext uri="{FF2B5EF4-FFF2-40B4-BE49-F238E27FC236}">
                      <a16:creationId xmlns:a16="http://schemas.microsoft.com/office/drawing/2014/main" id="{1592997E-4C42-4F63-94D3-E93CC6D2CC83}"/>
                    </a:ext>
                  </a:extLst>
                </p:cNvPr>
                <p:cNvSpPr/>
                <p:nvPr/>
              </p:nvSpPr>
              <p:spPr>
                <a:xfrm>
                  <a:off x="4174807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53" name="Forma libre: forma 1052">
                  <a:extLst>
                    <a:ext uri="{FF2B5EF4-FFF2-40B4-BE49-F238E27FC236}">
                      <a16:creationId xmlns:a16="http://schemas.microsoft.com/office/drawing/2014/main" id="{3526470F-76FD-4F31-AB94-59208BEEFD8A}"/>
                    </a:ext>
                  </a:extLst>
                </p:cNvPr>
                <p:cNvSpPr/>
                <p:nvPr/>
              </p:nvSpPr>
              <p:spPr>
                <a:xfrm>
                  <a:off x="4290822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54" name="Forma libre: forma 1053">
                  <a:extLst>
                    <a:ext uri="{FF2B5EF4-FFF2-40B4-BE49-F238E27FC236}">
                      <a16:creationId xmlns:a16="http://schemas.microsoft.com/office/drawing/2014/main" id="{66219587-2E4C-4D2A-B1D7-4D42CABBE633}"/>
                    </a:ext>
                  </a:extLst>
                </p:cNvPr>
                <p:cNvSpPr/>
                <p:nvPr/>
              </p:nvSpPr>
              <p:spPr>
                <a:xfrm>
                  <a:off x="4406931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55" name="Forma libre: forma 1054">
                  <a:extLst>
                    <a:ext uri="{FF2B5EF4-FFF2-40B4-BE49-F238E27FC236}">
                      <a16:creationId xmlns:a16="http://schemas.microsoft.com/office/drawing/2014/main" id="{EE641D6C-72C0-48F8-9787-9975CD341D18}"/>
                    </a:ext>
                  </a:extLst>
                </p:cNvPr>
                <p:cNvSpPr/>
                <p:nvPr/>
              </p:nvSpPr>
              <p:spPr>
                <a:xfrm>
                  <a:off x="4523041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56" name="Forma libre: forma 1055">
                  <a:extLst>
                    <a:ext uri="{FF2B5EF4-FFF2-40B4-BE49-F238E27FC236}">
                      <a16:creationId xmlns:a16="http://schemas.microsoft.com/office/drawing/2014/main" id="{9F3BF258-3C92-4988-82D4-66D32E724C86}"/>
                    </a:ext>
                  </a:extLst>
                </p:cNvPr>
                <p:cNvSpPr/>
                <p:nvPr/>
              </p:nvSpPr>
              <p:spPr>
                <a:xfrm>
                  <a:off x="4639056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57" name="Forma libre: forma 1056">
                  <a:extLst>
                    <a:ext uri="{FF2B5EF4-FFF2-40B4-BE49-F238E27FC236}">
                      <a16:creationId xmlns:a16="http://schemas.microsoft.com/office/drawing/2014/main" id="{5DD49AFA-9CAA-4DDD-B351-6B53FC8AD151}"/>
                    </a:ext>
                  </a:extLst>
                </p:cNvPr>
                <p:cNvSpPr/>
                <p:nvPr/>
              </p:nvSpPr>
              <p:spPr>
                <a:xfrm>
                  <a:off x="4755165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58" name="Forma libre: forma 1057">
                  <a:extLst>
                    <a:ext uri="{FF2B5EF4-FFF2-40B4-BE49-F238E27FC236}">
                      <a16:creationId xmlns:a16="http://schemas.microsoft.com/office/drawing/2014/main" id="{792AD560-B163-4BC8-8C6F-37B34ABB39A3}"/>
                    </a:ext>
                  </a:extLst>
                </p:cNvPr>
                <p:cNvSpPr/>
                <p:nvPr/>
              </p:nvSpPr>
              <p:spPr>
                <a:xfrm>
                  <a:off x="4871180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59" name="Forma libre: forma 1058">
                  <a:extLst>
                    <a:ext uri="{FF2B5EF4-FFF2-40B4-BE49-F238E27FC236}">
                      <a16:creationId xmlns:a16="http://schemas.microsoft.com/office/drawing/2014/main" id="{7A3433F6-D37E-4352-998D-E87191A6C3E1}"/>
                    </a:ext>
                  </a:extLst>
                </p:cNvPr>
                <p:cNvSpPr/>
                <p:nvPr/>
              </p:nvSpPr>
              <p:spPr>
                <a:xfrm>
                  <a:off x="3362325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60" name="Forma libre: forma 1059">
                  <a:extLst>
                    <a:ext uri="{FF2B5EF4-FFF2-40B4-BE49-F238E27FC236}">
                      <a16:creationId xmlns:a16="http://schemas.microsoft.com/office/drawing/2014/main" id="{01AE3946-4724-45BE-A1B4-7851C243E1F3}"/>
                    </a:ext>
                  </a:extLst>
                </p:cNvPr>
                <p:cNvSpPr/>
                <p:nvPr/>
              </p:nvSpPr>
              <p:spPr>
                <a:xfrm>
                  <a:off x="3478434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61" name="Forma libre: forma 1060">
                  <a:extLst>
                    <a:ext uri="{FF2B5EF4-FFF2-40B4-BE49-F238E27FC236}">
                      <a16:creationId xmlns:a16="http://schemas.microsoft.com/office/drawing/2014/main" id="{8C966E0A-5710-4B4D-BB14-3045202ECDA2}"/>
                    </a:ext>
                  </a:extLst>
                </p:cNvPr>
                <p:cNvSpPr/>
                <p:nvPr/>
              </p:nvSpPr>
              <p:spPr>
                <a:xfrm>
                  <a:off x="3594449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62" name="Forma libre: forma 1061">
                  <a:extLst>
                    <a:ext uri="{FF2B5EF4-FFF2-40B4-BE49-F238E27FC236}">
                      <a16:creationId xmlns:a16="http://schemas.microsoft.com/office/drawing/2014/main" id="{D1A6B320-2E36-432C-9781-1C332A808DA3}"/>
                    </a:ext>
                  </a:extLst>
                </p:cNvPr>
                <p:cNvSpPr/>
                <p:nvPr/>
              </p:nvSpPr>
              <p:spPr>
                <a:xfrm>
                  <a:off x="3710559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63" name="Forma libre: forma 1062">
                  <a:extLst>
                    <a:ext uri="{FF2B5EF4-FFF2-40B4-BE49-F238E27FC236}">
                      <a16:creationId xmlns:a16="http://schemas.microsoft.com/office/drawing/2014/main" id="{7EDC2F8A-C45C-426C-8359-E3F8CF5F05C3}"/>
                    </a:ext>
                  </a:extLst>
                </p:cNvPr>
                <p:cNvSpPr/>
                <p:nvPr/>
              </p:nvSpPr>
              <p:spPr>
                <a:xfrm>
                  <a:off x="3826573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64" name="Forma libre: forma 1063">
                  <a:extLst>
                    <a:ext uri="{FF2B5EF4-FFF2-40B4-BE49-F238E27FC236}">
                      <a16:creationId xmlns:a16="http://schemas.microsoft.com/office/drawing/2014/main" id="{07471A55-D98F-46E9-8738-4FBF8DA4CF6D}"/>
                    </a:ext>
                  </a:extLst>
                </p:cNvPr>
                <p:cNvSpPr/>
                <p:nvPr/>
              </p:nvSpPr>
              <p:spPr>
                <a:xfrm>
                  <a:off x="3942683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65" name="Forma libre: forma 1064">
                  <a:extLst>
                    <a:ext uri="{FF2B5EF4-FFF2-40B4-BE49-F238E27FC236}">
                      <a16:creationId xmlns:a16="http://schemas.microsoft.com/office/drawing/2014/main" id="{00EF00BA-7EF3-4D3A-909E-189C2408F801}"/>
                    </a:ext>
                  </a:extLst>
                </p:cNvPr>
                <p:cNvSpPr/>
                <p:nvPr/>
              </p:nvSpPr>
              <p:spPr>
                <a:xfrm>
                  <a:off x="4058697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66" name="Forma libre: forma 1065">
                  <a:extLst>
                    <a:ext uri="{FF2B5EF4-FFF2-40B4-BE49-F238E27FC236}">
                      <a16:creationId xmlns:a16="http://schemas.microsoft.com/office/drawing/2014/main" id="{DC2565B5-8314-4B04-B8BC-53D5B3A05BD0}"/>
                    </a:ext>
                  </a:extLst>
                </p:cNvPr>
                <p:cNvSpPr/>
                <p:nvPr/>
              </p:nvSpPr>
              <p:spPr>
                <a:xfrm>
                  <a:off x="4174807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67" name="Forma libre: forma 1066">
                  <a:extLst>
                    <a:ext uri="{FF2B5EF4-FFF2-40B4-BE49-F238E27FC236}">
                      <a16:creationId xmlns:a16="http://schemas.microsoft.com/office/drawing/2014/main" id="{B59DA54D-E499-408E-85E7-A8D5EA984B0A}"/>
                    </a:ext>
                  </a:extLst>
                </p:cNvPr>
                <p:cNvSpPr/>
                <p:nvPr/>
              </p:nvSpPr>
              <p:spPr>
                <a:xfrm>
                  <a:off x="4290822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68" name="Forma libre: forma 1067">
                  <a:extLst>
                    <a:ext uri="{FF2B5EF4-FFF2-40B4-BE49-F238E27FC236}">
                      <a16:creationId xmlns:a16="http://schemas.microsoft.com/office/drawing/2014/main" id="{C5DF5BD4-F3F5-4C30-88D5-1A17ED53B108}"/>
                    </a:ext>
                  </a:extLst>
                </p:cNvPr>
                <p:cNvSpPr/>
                <p:nvPr/>
              </p:nvSpPr>
              <p:spPr>
                <a:xfrm>
                  <a:off x="4406931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69" name="Forma libre: forma 1068">
                  <a:extLst>
                    <a:ext uri="{FF2B5EF4-FFF2-40B4-BE49-F238E27FC236}">
                      <a16:creationId xmlns:a16="http://schemas.microsoft.com/office/drawing/2014/main" id="{22C8F58C-7549-44BB-AAFE-2C3891C5CA8D}"/>
                    </a:ext>
                  </a:extLst>
                </p:cNvPr>
                <p:cNvSpPr/>
                <p:nvPr/>
              </p:nvSpPr>
              <p:spPr>
                <a:xfrm>
                  <a:off x="4523041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70" name="Forma libre: forma 1069">
                  <a:extLst>
                    <a:ext uri="{FF2B5EF4-FFF2-40B4-BE49-F238E27FC236}">
                      <a16:creationId xmlns:a16="http://schemas.microsoft.com/office/drawing/2014/main" id="{A9C337FE-F16E-4C42-A990-3CD69EEA8305}"/>
                    </a:ext>
                  </a:extLst>
                </p:cNvPr>
                <p:cNvSpPr/>
                <p:nvPr/>
              </p:nvSpPr>
              <p:spPr>
                <a:xfrm>
                  <a:off x="4639056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71" name="Forma libre: forma 1070">
                  <a:extLst>
                    <a:ext uri="{FF2B5EF4-FFF2-40B4-BE49-F238E27FC236}">
                      <a16:creationId xmlns:a16="http://schemas.microsoft.com/office/drawing/2014/main" id="{35B48FFB-D524-4600-A9F7-BEDDC8E8724B}"/>
                    </a:ext>
                  </a:extLst>
                </p:cNvPr>
                <p:cNvSpPr/>
                <p:nvPr/>
              </p:nvSpPr>
              <p:spPr>
                <a:xfrm>
                  <a:off x="4755165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72" name="Forma libre: forma 1071">
                  <a:extLst>
                    <a:ext uri="{FF2B5EF4-FFF2-40B4-BE49-F238E27FC236}">
                      <a16:creationId xmlns:a16="http://schemas.microsoft.com/office/drawing/2014/main" id="{780162A9-CB63-4791-84F7-437401178F14}"/>
                    </a:ext>
                  </a:extLst>
                </p:cNvPr>
                <p:cNvSpPr/>
                <p:nvPr/>
              </p:nvSpPr>
              <p:spPr>
                <a:xfrm>
                  <a:off x="4871180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73" name="Forma libre: forma 1072">
                  <a:extLst>
                    <a:ext uri="{FF2B5EF4-FFF2-40B4-BE49-F238E27FC236}">
                      <a16:creationId xmlns:a16="http://schemas.microsoft.com/office/drawing/2014/main" id="{48EA7351-0AC4-48D7-9B2A-AC29474E45CC}"/>
                    </a:ext>
                  </a:extLst>
                </p:cNvPr>
                <p:cNvSpPr/>
                <p:nvPr/>
              </p:nvSpPr>
              <p:spPr>
                <a:xfrm>
                  <a:off x="3362325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74" name="Forma libre: forma 1073">
                  <a:extLst>
                    <a:ext uri="{FF2B5EF4-FFF2-40B4-BE49-F238E27FC236}">
                      <a16:creationId xmlns:a16="http://schemas.microsoft.com/office/drawing/2014/main" id="{022C7C0D-A471-41B9-AF2D-E9A973340339}"/>
                    </a:ext>
                  </a:extLst>
                </p:cNvPr>
                <p:cNvSpPr/>
                <p:nvPr/>
              </p:nvSpPr>
              <p:spPr>
                <a:xfrm>
                  <a:off x="3478434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75" name="Forma libre: forma 1074">
                  <a:extLst>
                    <a:ext uri="{FF2B5EF4-FFF2-40B4-BE49-F238E27FC236}">
                      <a16:creationId xmlns:a16="http://schemas.microsoft.com/office/drawing/2014/main" id="{C8265B59-E776-4922-83FF-5AF69D3A5F7D}"/>
                    </a:ext>
                  </a:extLst>
                </p:cNvPr>
                <p:cNvSpPr/>
                <p:nvPr/>
              </p:nvSpPr>
              <p:spPr>
                <a:xfrm>
                  <a:off x="3594449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76" name="Forma libre: forma 1075">
                  <a:extLst>
                    <a:ext uri="{FF2B5EF4-FFF2-40B4-BE49-F238E27FC236}">
                      <a16:creationId xmlns:a16="http://schemas.microsoft.com/office/drawing/2014/main" id="{4FCF791C-5C7F-4F19-AAAB-1FE4D0C3CC90}"/>
                    </a:ext>
                  </a:extLst>
                </p:cNvPr>
                <p:cNvSpPr/>
                <p:nvPr/>
              </p:nvSpPr>
              <p:spPr>
                <a:xfrm>
                  <a:off x="3710559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77" name="Forma libre: forma 1076">
                  <a:extLst>
                    <a:ext uri="{FF2B5EF4-FFF2-40B4-BE49-F238E27FC236}">
                      <a16:creationId xmlns:a16="http://schemas.microsoft.com/office/drawing/2014/main" id="{13F14588-C60E-467C-B5DE-ABB727C5EDE0}"/>
                    </a:ext>
                  </a:extLst>
                </p:cNvPr>
                <p:cNvSpPr/>
                <p:nvPr/>
              </p:nvSpPr>
              <p:spPr>
                <a:xfrm>
                  <a:off x="3826573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78" name="Forma libre: forma 1077">
                  <a:extLst>
                    <a:ext uri="{FF2B5EF4-FFF2-40B4-BE49-F238E27FC236}">
                      <a16:creationId xmlns:a16="http://schemas.microsoft.com/office/drawing/2014/main" id="{8BFC1AD1-85CC-48FE-A0F6-7E153ABB6BA1}"/>
                    </a:ext>
                  </a:extLst>
                </p:cNvPr>
                <p:cNvSpPr/>
                <p:nvPr/>
              </p:nvSpPr>
              <p:spPr>
                <a:xfrm>
                  <a:off x="3942683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79" name="Forma libre: forma 1078">
                  <a:extLst>
                    <a:ext uri="{FF2B5EF4-FFF2-40B4-BE49-F238E27FC236}">
                      <a16:creationId xmlns:a16="http://schemas.microsoft.com/office/drawing/2014/main" id="{A66C0D71-400B-4CCC-BA78-A67C000FFB6F}"/>
                    </a:ext>
                  </a:extLst>
                </p:cNvPr>
                <p:cNvSpPr/>
                <p:nvPr/>
              </p:nvSpPr>
              <p:spPr>
                <a:xfrm>
                  <a:off x="4058697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80" name="Forma libre: forma 1079">
                  <a:extLst>
                    <a:ext uri="{FF2B5EF4-FFF2-40B4-BE49-F238E27FC236}">
                      <a16:creationId xmlns:a16="http://schemas.microsoft.com/office/drawing/2014/main" id="{D1695DFE-F543-43DA-AE6D-63062AB8DD26}"/>
                    </a:ext>
                  </a:extLst>
                </p:cNvPr>
                <p:cNvSpPr/>
                <p:nvPr/>
              </p:nvSpPr>
              <p:spPr>
                <a:xfrm>
                  <a:off x="4174807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81" name="Forma libre: forma 1080">
                  <a:extLst>
                    <a:ext uri="{FF2B5EF4-FFF2-40B4-BE49-F238E27FC236}">
                      <a16:creationId xmlns:a16="http://schemas.microsoft.com/office/drawing/2014/main" id="{16245DB1-B284-4816-9F5A-9FDDD331825F}"/>
                    </a:ext>
                  </a:extLst>
                </p:cNvPr>
                <p:cNvSpPr/>
                <p:nvPr/>
              </p:nvSpPr>
              <p:spPr>
                <a:xfrm>
                  <a:off x="4290822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82" name="Forma libre: forma 1081">
                  <a:extLst>
                    <a:ext uri="{FF2B5EF4-FFF2-40B4-BE49-F238E27FC236}">
                      <a16:creationId xmlns:a16="http://schemas.microsoft.com/office/drawing/2014/main" id="{80033B59-A7ED-46AB-9D93-907D12F82AF7}"/>
                    </a:ext>
                  </a:extLst>
                </p:cNvPr>
                <p:cNvSpPr/>
                <p:nvPr/>
              </p:nvSpPr>
              <p:spPr>
                <a:xfrm>
                  <a:off x="4406931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83" name="Forma libre: forma 1082">
                  <a:extLst>
                    <a:ext uri="{FF2B5EF4-FFF2-40B4-BE49-F238E27FC236}">
                      <a16:creationId xmlns:a16="http://schemas.microsoft.com/office/drawing/2014/main" id="{71653947-4298-49C7-93F0-BCB095DC4F54}"/>
                    </a:ext>
                  </a:extLst>
                </p:cNvPr>
                <p:cNvSpPr/>
                <p:nvPr/>
              </p:nvSpPr>
              <p:spPr>
                <a:xfrm>
                  <a:off x="4523041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84" name="Forma libre: forma 1083">
                  <a:extLst>
                    <a:ext uri="{FF2B5EF4-FFF2-40B4-BE49-F238E27FC236}">
                      <a16:creationId xmlns:a16="http://schemas.microsoft.com/office/drawing/2014/main" id="{A01721FF-3BAA-46D9-9822-F1CFBBD82D6F}"/>
                    </a:ext>
                  </a:extLst>
                </p:cNvPr>
                <p:cNvSpPr/>
                <p:nvPr/>
              </p:nvSpPr>
              <p:spPr>
                <a:xfrm>
                  <a:off x="4639056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85" name="Forma libre: forma 1084">
                  <a:extLst>
                    <a:ext uri="{FF2B5EF4-FFF2-40B4-BE49-F238E27FC236}">
                      <a16:creationId xmlns:a16="http://schemas.microsoft.com/office/drawing/2014/main" id="{90A0F871-AA84-4E0D-9E8A-AFAF459CE032}"/>
                    </a:ext>
                  </a:extLst>
                </p:cNvPr>
                <p:cNvSpPr/>
                <p:nvPr/>
              </p:nvSpPr>
              <p:spPr>
                <a:xfrm>
                  <a:off x="4755165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86" name="Forma libre: forma 1085">
                  <a:extLst>
                    <a:ext uri="{FF2B5EF4-FFF2-40B4-BE49-F238E27FC236}">
                      <a16:creationId xmlns:a16="http://schemas.microsoft.com/office/drawing/2014/main" id="{06F32EB9-934B-4CB9-B57D-286DE5722DBE}"/>
                    </a:ext>
                  </a:extLst>
                </p:cNvPr>
                <p:cNvSpPr/>
                <p:nvPr/>
              </p:nvSpPr>
              <p:spPr>
                <a:xfrm>
                  <a:off x="4871180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87" name="Forma libre: forma 1086">
                  <a:extLst>
                    <a:ext uri="{FF2B5EF4-FFF2-40B4-BE49-F238E27FC236}">
                      <a16:creationId xmlns:a16="http://schemas.microsoft.com/office/drawing/2014/main" id="{C803397C-661B-42AB-BAC3-C3125B9FE38D}"/>
                    </a:ext>
                  </a:extLst>
                </p:cNvPr>
                <p:cNvSpPr/>
                <p:nvPr/>
              </p:nvSpPr>
              <p:spPr>
                <a:xfrm>
                  <a:off x="3362325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88" name="Forma libre: forma 1087">
                  <a:extLst>
                    <a:ext uri="{FF2B5EF4-FFF2-40B4-BE49-F238E27FC236}">
                      <a16:creationId xmlns:a16="http://schemas.microsoft.com/office/drawing/2014/main" id="{0D3224C0-B2E9-450E-AC90-B80BF465E660}"/>
                    </a:ext>
                  </a:extLst>
                </p:cNvPr>
                <p:cNvSpPr/>
                <p:nvPr/>
              </p:nvSpPr>
              <p:spPr>
                <a:xfrm>
                  <a:off x="3478434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89" name="Forma libre: forma 1088">
                  <a:extLst>
                    <a:ext uri="{FF2B5EF4-FFF2-40B4-BE49-F238E27FC236}">
                      <a16:creationId xmlns:a16="http://schemas.microsoft.com/office/drawing/2014/main" id="{AD5FC3BE-0BD5-4711-85E4-907141AD7F23}"/>
                    </a:ext>
                  </a:extLst>
                </p:cNvPr>
                <p:cNvSpPr/>
                <p:nvPr/>
              </p:nvSpPr>
              <p:spPr>
                <a:xfrm>
                  <a:off x="3594449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90" name="Forma libre: forma 1089">
                  <a:extLst>
                    <a:ext uri="{FF2B5EF4-FFF2-40B4-BE49-F238E27FC236}">
                      <a16:creationId xmlns:a16="http://schemas.microsoft.com/office/drawing/2014/main" id="{4F5618BC-CB41-4F11-9C93-EAE2BB324DC2}"/>
                    </a:ext>
                  </a:extLst>
                </p:cNvPr>
                <p:cNvSpPr/>
                <p:nvPr/>
              </p:nvSpPr>
              <p:spPr>
                <a:xfrm>
                  <a:off x="3710559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91" name="Forma libre: forma 1090">
                  <a:extLst>
                    <a:ext uri="{FF2B5EF4-FFF2-40B4-BE49-F238E27FC236}">
                      <a16:creationId xmlns:a16="http://schemas.microsoft.com/office/drawing/2014/main" id="{E55206C2-FA1A-4A89-B938-C1705B7A87BC}"/>
                    </a:ext>
                  </a:extLst>
                </p:cNvPr>
                <p:cNvSpPr/>
                <p:nvPr/>
              </p:nvSpPr>
              <p:spPr>
                <a:xfrm>
                  <a:off x="3826573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92" name="Forma libre: forma 1091">
                  <a:extLst>
                    <a:ext uri="{FF2B5EF4-FFF2-40B4-BE49-F238E27FC236}">
                      <a16:creationId xmlns:a16="http://schemas.microsoft.com/office/drawing/2014/main" id="{C7C7465F-ED35-4A1E-BA73-D06503E2F23A}"/>
                    </a:ext>
                  </a:extLst>
                </p:cNvPr>
                <p:cNvSpPr/>
                <p:nvPr/>
              </p:nvSpPr>
              <p:spPr>
                <a:xfrm>
                  <a:off x="3942683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93" name="Forma libre: forma 1092">
                  <a:extLst>
                    <a:ext uri="{FF2B5EF4-FFF2-40B4-BE49-F238E27FC236}">
                      <a16:creationId xmlns:a16="http://schemas.microsoft.com/office/drawing/2014/main" id="{F99FDF77-89B4-43F1-A218-2E8BF05A9D17}"/>
                    </a:ext>
                  </a:extLst>
                </p:cNvPr>
                <p:cNvSpPr/>
                <p:nvPr/>
              </p:nvSpPr>
              <p:spPr>
                <a:xfrm>
                  <a:off x="4058697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94" name="Forma libre: forma 1093">
                  <a:extLst>
                    <a:ext uri="{FF2B5EF4-FFF2-40B4-BE49-F238E27FC236}">
                      <a16:creationId xmlns:a16="http://schemas.microsoft.com/office/drawing/2014/main" id="{055E9E98-5882-40D6-BE90-0E3A9AEC9FB7}"/>
                    </a:ext>
                  </a:extLst>
                </p:cNvPr>
                <p:cNvSpPr/>
                <p:nvPr/>
              </p:nvSpPr>
              <p:spPr>
                <a:xfrm>
                  <a:off x="4174807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95" name="Forma libre: forma 1094">
                  <a:extLst>
                    <a:ext uri="{FF2B5EF4-FFF2-40B4-BE49-F238E27FC236}">
                      <a16:creationId xmlns:a16="http://schemas.microsoft.com/office/drawing/2014/main" id="{7FCBFFC5-D853-4B43-B903-89EB9575C731}"/>
                    </a:ext>
                  </a:extLst>
                </p:cNvPr>
                <p:cNvSpPr/>
                <p:nvPr/>
              </p:nvSpPr>
              <p:spPr>
                <a:xfrm>
                  <a:off x="4290822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96" name="Forma libre: forma 1095">
                  <a:extLst>
                    <a:ext uri="{FF2B5EF4-FFF2-40B4-BE49-F238E27FC236}">
                      <a16:creationId xmlns:a16="http://schemas.microsoft.com/office/drawing/2014/main" id="{A6572E8F-80DB-41AC-A8D6-0E1738F37718}"/>
                    </a:ext>
                  </a:extLst>
                </p:cNvPr>
                <p:cNvSpPr/>
                <p:nvPr/>
              </p:nvSpPr>
              <p:spPr>
                <a:xfrm>
                  <a:off x="4406931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97" name="Forma libre: forma 1096">
                  <a:extLst>
                    <a:ext uri="{FF2B5EF4-FFF2-40B4-BE49-F238E27FC236}">
                      <a16:creationId xmlns:a16="http://schemas.microsoft.com/office/drawing/2014/main" id="{81941BF6-ACF7-492A-982F-F64599076567}"/>
                    </a:ext>
                  </a:extLst>
                </p:cNvPr>
                <p:cNvSpPr/>
                <p:nvPr/>
              </p:nvSpPr>
              <p:spPr>
                <a:xfrm>
                  <a:off x="4523041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98" name="Forma libre: forma 1097">
                  <a:extLst>
                    <a:ext uri="{FF2B5EF4-FFF2-40B4-BE49-F238E27FC236}">
                      <a16:creationId xmlns:a16="http://schemas.microsoft.com/office/drawing/2014/main" id="{39F82C58-929B-4A4C-9239-BC796E2D06EE}"/>
                    </a:ext>
                  </a:extLst>
                </p:cNvPr>
                <p:cNvSpPr/>
                <p:nvPr/>
              </p:nvSpPr>
              <p:spPr>
                <a:xfrm>
                  <a:off x="4639056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99" name="Forma libre: forma 1098">
                  <a:extLst>
                    <a:ext uri="{FF2B5EF4-FFF2-40B4-BE49-F238E27FC236}">
                      <a16:creationId xmlns:a16="http://schemas.microsoft.com/office/drawing/2014/main" id="{8D9AD18B-E15B-442E-8436-D25ADC38DB59}"/>
                    </a:ext>
                  </a:extLst>
                </p:cNvPr>
                <p:cNvSpPr/>
                <p:nvPr/>
              </p:nvSpPr>
              <p:spPr>
                <a:xfrm>
                  <a:off x="4755165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00" name="Forma libre: forma 1099">
                  <a:extLst>
                    <a:ext uri="{FF2B5EF4-FFF2-40B4-BE49-F238E27FC236}">
                      <a16:creationId xmlns:a16="http://schemas.microsoft.com/office/drawing/2014/main" id="{106D01AD-1532-4D4E-9329-4E1FCD4DB206}"/>
                    </a:ext>
                  </a:extLst>
                </p:cNvPr>
                <p:cNvSpPr/>
                <p:nvPr/>
              </p:nvSpPr>
              <p:spPr>
                <a:xfrm>
                  <a:off x="4871180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01" name="Forma libre: forma 1100">
                  <a:extLst>
                    <a:ext uri="{FF2B5EF4-FFF2-40B4-BE49-F238E27FC236}">
                      <a16:creationId xmlns:a16="http://schemas.microsoft.com/office/drawing/2014/main" id="{794F9586-3CCB-4B91-869D-2882DA35216D}"/>
                    </a:ext>
                  </a:extLst>
                </p:cNvPr>
                <p:cNvSpPr/>
                <p:nvPr/>
              </p:nvSpPr>
              <p:spPr>
                <a:xfrm>
                  <a:off x="3362325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02" name="Forma libre: forma 1101">
                  <a:extLst>
                    <a:ext uri="{FF2B5EF4-FFF2-40B4-BE49-F238E27FC236}">
                      <a16:creationId xmlns:a16="http://schemas.microsoft.com/office/drawing/2014/main" id="{18827D06-03D3-41C9-BF65-EC377635CFB7}"/>
                    </a:ext>
                  </a:extLst>
                </p:cNvPr>
                <p:cNvSpPr/>
                <p:nvPr/>
              </p:nvSpPr>
              <p:spPr>
                <a:xfrm>
                  <a:off x="3478434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03" name="Forma libre: forma 1102">
                  <a:extLst>
                    <a:ext uri="{FF2B5EF4-FFF2-40B4-BE49-F238E27FC236}">
                      <a16:creationId xmlns:a16="http://schemas.microsoft.com/office/drawing/2014/main" id="{C957F0F9-6AA5-441F-96E6-2639DCE4668F}"/>
                    </a:ext>
                  </a:extLst>
                </p:cNvPr>
                <p:cNvSpPr/>
                <p:nvPr/>
              </p:nvSpPr>
              <p:spPr>
                <a:xfrm>
                  <a:off x="3594449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04" name="Forma libre: forma 1103">
                  <a:extLst>
                    <a:ext uri="{FF2B5EF4-FFF2-40B4-BE49-F238E27FC236}">
                      <a16:creationId xmlns:a16="http://schemas.microsoft.com/office/drawing/2014/main" id="{57664E4D-6332-47B9-A645-22939B05183B}"/>
                    </a:ext>
                  </a:extLst>
                </p:cNvPr>
                <p:cNvSpPr/>
                <p:nvPr/>
              </p:nvSpPr>
              <p:spPr>
                <a:xfrm>
                  <a:off x="3710559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05" name="Forma libre: forma 1104">
                  <a:extLst>
                    <a:ext uri="{FF2B5EF4-FFF2-40B4-BE49-F238E27FC236}">
                      <a16:creationId xmlns:a16="http://schemas.microsoft.com/office/drawing/2014/main" id="{4F274CAB-B46E-42D0-B5ED-AE4AAEF3C7C8}"/>
                    </a:ext>
                  </a:extLst>
                </p:cNvPr>
                <p:cNvSpPr/>
                <p:nvPr/>
              </p:nvSpPr>
              <p:spPr>
                <a:xfrm>
                  <a:off x="3826573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06" name="Forma libre: forma 1105">
                  <a:extLst>
                    <a:ext uri="{FF2B5EF4-FFF2-40B4-BE49-F238E27FC236}">
                      <a16:creationId xmlns:a16="http://schemas.microsoft.com/office/drawing/2014/main" id="{6ED54342-12EA-46B2-8750-4A6B8167D2E0}"/>
                    </a:ext>
                  </a:extLst>
                </p:cNvPr>
                <p:cNvSpPr/>
                <p:nvPr/>
              </p:nvSpPr>
              <p:spPr>
                <a:xfrm>
                  <a:off x="3942683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07" name="Forma libre: forma 1106">
                  <a:extLst>
                    <a:ext uri="{FF2B5EF4-FFF2-40B4-BE49-F238E27FC236}">
                      <a16:creationId xmlns:a16="http://schemas.microsoft.com/office/drawing/2014/main" id="{87480223-0F8F-4CDF-8935-D934C63A6FB8}"/>
                    </a:ext>
                  </a:extLst>
                </p:cNvPr>
                <p:cNvSpPr/>
                <p:nvPr/>
              </p:nvSpPr>
              <p:spPr>
                <a:xfrm>
                  <a:off x="4058697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08" name="Forma libre: forma 1107">
                  <a:extLst>
                    <a:ext uri="{FF2B5EF4-FFF2-40B4-BE49-F238E27FC236}">
                      <a16:creationId xmlns:a16="http://schemas.microsoft.com/office/drawing/2014/main" id="{C64BFC70-64D1-4E58-A2DB-BB130EC2BCDB}"/>
                    </a:ext>
                  </a:extLst>
                </p:cNvPr>
                <p:cNvSpPr/>
                <p:nvPr/>
              </p:nvSpPr>
              <p:spPr>
                <a:xfrm>
                  <a:off x="4174807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09" name="Forma libre: forma 1108">
                  <a:extLst>
                    <a:ext uri="{FF2B5EF4-FFF2-40B4-BE49-F238E27FC236}">
                      <a16:creationId xmlns:a16="http://schemas.microsoft.com/office/drawing/2014/main" id="{64A60BE0-1E3F-4806-84C5-F514C4D265D2}"/>
                    </a:ext>
                  </a:extLst>
                </p:cNvPr>
                <p:cNvSpPr/>
                <p:nvPr/>
              </p:nvSpPr>
              <p:spPr>
                <a:xfrm>
                  <a:off x="4290822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10" name="Forma libre: forma 1109">
                  <a:extLst>
                    <a:ext uri="{FF2B5EF4-FFF2-40B4-BE49-F238E27FC236}">
                      <a16:creationId xmlns:a16="http://schemas.microsoft.com/office/drawing/2014/main" id="{AAFE55C2-31B7-4317-823F-5E4C2889C34B}"/>
                    </a:ext>
                  </a:extLst>
                </p:cNvPr>
                <p:cNvSpPr/>
                <p:nvPr/>
              </p:nvSpPr>
              <p:spPr>
                <a:xfrm>
                  <a:off x="4406931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11" name="Forma libre: forma 1110">
                  <a:extLst>
                    <a:ext uri="{FF2B5EF4-FFF2-40B4-BE49-F238E27FC236}">
                      <a16:creationId xmlns:a16="http://schemas.microsoft.com/office/drawing/2014/main" id="{8228A52B-2A03-4043-B749-349F0CA887B2}"/>
                    </a:ext>
                  </a:extLst>
                </p:cNvPr>
                <p:cNvSpPr/>
                <p:nvPr/>
              </p:nvSpPr>
              <p:spPr>
                <a:xfrm>
                  <a:off x="4523041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12" name="Forma libre: forma 1111">
                  <a:extLst>
                    <a:ext uri="{FF2B5EF4-FFF2-40B4-BE49-F238E27FC236}">
                      <a16:creationId xmlns:a16="http://schemas.microsoft.com/office/drawing/2014/main" id="{C4DD8F32-0483-4A53-ABEA-E0E3E72A88A1}"/>
                    </a:ext>
                  </a:extLst>
                </p:cNvPr>
                <p:cNvSpPr/>
                <p:nvPr/>
              </p:nvSpPr>
              <p:spPr>
                <a:xfrm>
                  <a:off x="4639056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13" name="Forma libre: forma 1112">
                  <a:extLst>
                    <a:ext uri="{FF2B5EF4-FFF2-40B4-BE49-F238E27FC236}">
                      <a16:creationId xmlns:a16="http://schemas.microsoft.com/office/drawing/2014/main" id="{36757E4D-DB2E-4615-8990-61525D05F3DF}"/>
                    </a:ext>
                  </a:extLst>
                </p:cNvPr>
                <p:cNvSpPr/>
                <p:nvPr/>
              </p:nvSpPr>
              <p:spPr>
                <a:xfrm>
                  <a:off x="4755165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14" name="Forma libre: forma 1113">
                  <a:extLst>
                    <a:ext uri="{FF2B5EF4-FFF2-40B4-BE49-F238E27FC236}">
                      <a16:creationId xmlns:a16="http://schemas.microsoft.com/office/drawing/2014/main" id="{D4BC9D68-F748-47E2-A656-92BE1C0965F6}"/>
                    </a:ext>
                  </a:extLst>
                </p:cNvPr>
                <p:cNvSpPr/>
                <p:nvPr/>
              </p:nvSpPr>
              <p:spPr>
                <a:xfrm>
                  <a:off x="4871180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15" name="Forma libre: forma 1114">
                  <a:extLst>
                    <a:ext uri="{FF2B5EF4-FFF2-40B4-BE49-F238E27FC236}">
                      <a16:creationId xmlns:a16="http://schemas.microsoft.com/office/drawing/2014/main" id="{AF54C23C-DFA2-4978-9761-47C8A591F81E}"/>
                    </a:ext>
                  </a:extLst>
                </p:cNvPr>
                <p:cNvSpPr/>
                <p:nvPr/>
              </p:nvSpPr>
              <p:spPr>
                <a:xfrm>
                  <a:off x="3362325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16" name="Forma libre: forma 1115">
                  <a:extLst>
                    <a:ext uri="{FF2B5EF4-FFF2-40B4-BE49-F238E27FC236}">
                      <a16:creationId xmlns:a16="http://schemas.microsoft.com/office/drawing/2014/main" id="{34A1E2CF-CD3C-4566-982C-3895495C8D84}"/>
                    </a:ext>
                  </a:extLst>
                </p:cNvPr>
                <p:cNvSpPr/>
                <p:nvPr/>
              </p:nvSpPr>
              <p:spPr>
                <a:xfrm>
                  <a:off x="3478434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17" name="Forma libre: forma 1116">
                  <a:extLst>
                    <a:ext uri="{FF2B5EF4-FFF2-40B4-BE49-F238E27FC236}">
                      <a16:creationId xmlns:a16="http://schemas.microsoft.com/office/drawing/2014/main" id="{13670534-9E51-48CF-AAC4-234F88B9F682}"/>
                    </a:ext>
                  </a:extLst>
                </p:cNvPr>
                <p:cNvSpPr/>
                <p:nvPr/>
              </p:nvSpPr>
              <p:spPr>
                <a:xfrm>
                  <a:off x="3594449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18" name="Forma libre: forma 1117">
                  <a:extLst>
                    <a:ext uri="{FF2B5EF4-FFF2-40B4-BE49-F238E27FC236}">
                      <a16:creationId xmlns:a16="http://schemas.microsoft.com/office/drawing/2014/main" id="{08B4D50E-5437-415A-B1B8-27E8B3512A19}"/>
                    </a:ext>
                  </a:extLst>
                </p:cNvPr>
                <p:cNvSpPr/>
                <p:nvPr/>
              </p:nvSpPr>
              <p:spPr>
                <a:xfrm>
                  <a:off x="3710559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19" name="Forma libre: forma 1118">
                  <a:extLst>
                    <a:ext uri="{FF2B5EF4-FFF2-40B4-BE49-F238E27FC236}">
                      <a16:creationId xmlns:a16="http://schemas.microsoft.com/office/drawing/2014/main" id="{4615FA42-5591-45D8-BC97-B320BE8E8777}"/>
                    </a:ext>
                  </a:extLst>
                </p:cNvPr>
                <p:cNvSpPr/>
                <p:nvPr/>
              </p:nvSpPr>
              <p:spPr>
                <a:xfrm>
                  <a:off x="3826573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20" name="Forma libre: forma 1119">
                  <a:extLst>
                    <a:ext uri="{FF2B5EF4-FFF2-40B4-BE49-F238E27FC236}">
                      <a16:creationId xmlns:a16="http://schemas.microsoft.com/office/drawing/2014/main" id="{DC5014E5-56C6-46D5-ABF9-B3B649A89051}"/>
                    </a:ext>
                  </a:extLst>
                </p:cNvPr>
                <p:cNvSpPr/>
                <p:nvPr/>
              </p:nvSpPr>
              <p:spPr>
                <a:xfrm>
                  <a:off x="3942683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21" name="Forma libre: forma 1120">
                  <a:extLst>
                    <a:ext uri="{FF2B5EF4-FFF2-40B4-BE49-F238E27FC236}">
                      <a16:creationId xmlns:a16="http://schemas.microsoft.com/office/drawing/2014/main" id="{5770D7D6-9380-45BA-BBEE-13B6FFFD4341}"/>
                    </a:ext>
                  </a:extLst>
                </p:cNvPr>
                <p:cNvSpPr/>
                <p:nvPr/>
              </p:nvSpPr>
              <p:spPr>
                <a:xfrm>
                  <a:off x="4058697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22" name="Forma libre: forma 1121">
                  <a:extLst>
                    <a:ext uri="{FF2B5EF4-FFF2-40B4-BE49-F238E27FC236}">
                      <a16:creationId xmlns:a16="http://schemas.microsoft.com/office/drawing/2014/main" id="{FF12FF38-68BB-496B-B263-2B5BF519A94F}"/>
                    </a:ext>
                  </a:extLst>
                </p:cNvPr>
                <p:cNvSpPr/>
                <p:nvPr/>
              </p:nvSpPr>
              <p:spPr>
                <a:xfrm>
                  <a:off x="4174807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23" name="Forma libre: forma 1122">
                  <a:extLst>
                    <a:ext uri="{FF2B5EF4-FFF2-40B4-BE49-F238E27FC236}">
                      <a16:creationId xmlns:a16="http://schemas.microsoft.com/office/drawing/2014/main" id="{E76CE6CD-54D2-4CCA-B015-A536CAF4C354}"/>
                    </a:ext>
                  </a:extLst>
                </p:cNvPr>
                <p:cNvSpPr/>
                <p:nvPr/>
              </p:nvSpPr>
              <p:spPr>
                <a:xfrm>
                  <a:off x="4290822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24" name="Forma libre: forma 1123">
                  <a:extLst>
                    <a:ext uri="{FF2B5EF4-FFF2-40B4-BE49-F238E27FC236}">
                      <a16:creationId xmlns:a16="http://schemas.microsoft.com/office/drawing/2014/main" id="{23C23743-1706-4FE7-BA21-7A6545664F41}"/>
                    </a:ext>
                  </a:extLst>
                </p:cNvPr>
                <p:cNvSpPr/>
                <p:nvPr/>
              </p:nvSpPr>
              <p:spPr>
                <a:xfrm>
                  <a:off x="4406931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25" name="Forma libre: forma 1124">
                  <a:extLst>
                    <a:ext uri="{FF2B5EF4-FFF2-40B4-BE49-F238E27FC236}">
                      <a16:creationId xmlns:a16="http://schemas.microsoft.com/office/drawing/2014/main" id="{7563D365-B094-4DA8-BD4E-D7826E886132}"/>
                    </a:ext>
                  </a:extLst>
                </p:cNvPr>
                <p:cNvSpPr/>
                <p:nvPr/>
              </p:nvSpPr>
              <p:spPr>
                <a:xfrm>
                  <a:off x="4523041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26" name="Forma libre: forma 1125">
                  <a:extLst>
                    <a:ext uri="{FF2B5EF4-FFF2-40B4-BE49-F238E27FC236}">
                      <a16:creationId xmlns:a16="http://schemas.microsoft.com/office/drawing/2014/main" id="{B58DAA0E-9FED-409E-9187-198CAC8BDA3A}"/>
                    </a:ext>
                  </a:extLst>
                </p:cNvPr>
                <p:cNvSpPr/>
                <p:nvPr/>
              </p:nvSpPr>
              <p:spPr>
                <a:xfrm>
                  <a:off x="4639056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27" name="Forma libre: forma 1126">
                  <a:extLst>
                    <a:ext uri="{FF2B5EF4-FFF2-40B4-BE49-F238E27FC236}">
                      <a16:creationId xmlns:a16="http://schemas.microsoft.com/office/drawing/2014/main" id="{045D2081-95FA-4639-A40D-AB851D20CF73}"/>
                    </a:ext>
                  </a:extLst>
                </p:cNvPr>
                <p:cNvSpPr/>
                <p:nvPr/>
              </p:nvSpPr>
              <p:spPr>
                <a:xfrm>
                  <a:off x="4755165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28" name="Forma libre: forma 1127">
                  <a:extLst>
                    <a:ext uri="{FF2B5EF4-FFF2-40B4-BE49-F238E27FC236}">
                      <a16:creationId xmlns:a16="http://schemas.microsoft.com/office/drawing/2014/main" id="{F39E5077-7CB5-4A2B-AB95-AD8D70C58B67}"/>
                    </a:ext>
                  </a:extLst>
                </p:cNvPr>
                <p:cNvSpPr/>
                <p:nvPr/>
              </p:nvSpPr>
              <p:spPr>
                <a:xfrm>
                  <a:off x="4871180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29" name="Forma libre: forma 1128">
                  <a:extLst>
                    <a:ext uri="{FF2B5EF4-FFF2-40B4-BE49-F238E27FC236}">
                      <a16:creationId xmlns:a16="http://schemas.microsoft.com/office/drawing/2014/main" id="{63121C33-ABC3-43AC-87D0-FFC2D4CB801D}"/>
                    </a:ext>
                  </a:extLst>
                </p:cNvPr>
                <p:cNvSpPr/>
                <p:nvPr/>
              </p:nvSpPr>
              <p:spPr>
                <a:xfrm>
                  <a:off x="3362325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30" name="Forma libre: forma 1129">
                  <a:extLst>
                    <a:ext uri="{FF2B5EF4-FFF2-40B4-BE49-F238E27FC236}">
                      <a16:creationId xmlns:a16="http://schemas.microsoft.com/office/drawing/2014/main" id="{2976EADC-687E-455B-86E1-4F4B00E01D45}"/>
                    </a:ext>
                  </a:extLst>
                </p:cNvPr>
                <p:cNvSpPr/>
                <p:nvPr/>
              </p:nvSpPr>
              <p:spPr>
                <a:xfrm>
                  <a:off x="3478434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31" name="Forma libre: forma 1130">
                  <a:extLst>
                    <a:ext uri="{FF2B5EF4-FFF2-40B4-BE49-F238E27FC236}">
                      <a16:creationId xmlns:a16="http://schemas.microsoft.com/office/drawing/2014/main" id="{0B8A27BA-E107-4088-B450-7C6C83212BFF}"/>
                    </a:ext>
                  </a:extLst>
                </p:cNvPr>
                <p:cNvSpPr/>
                <p:nvPr/>
              </p:nvSpPr>
              <p:spPr>
                <a:xfrm>
                  <a:off x="3594449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32" name="Forma libre: forma 1131">
                  <a:extLst>
                    <a:ext uri="{FF2B5EF4-FFF2-40B4-BE49-F238E27FC236}">
                      <a16:creationId xmlns:a16="http://schemas.microsoft.com/office/drawing/2014/main" id="{FC6C4449-ECF1-4011-8C10-E29E92387BC2}"/>
                    </a:ext>
                  </a:extLst>
                </p:cNvPr>
                <p:cNvSpPr/>
                <p:nvPr/>
              </p:nvSpPr>
              <p:spPr>
                <a:xfrm>
                  <a:off x="3710559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33" name="Forma libre: forma 1132">
                  <a:extLst>
                    <a:ext uri="{FF2B5EF4-FFF2-40B4-BE49-F238E27FC236}">
                      <a16:creationId xmlns:a16="http://schemas.microsoft.com/office/drawing/2014/main" id="{EE1D4CD0-B810-4936-81B4-110F86F9F2BF}"/>
                    </a:ext>
                  </a:extLst>
                </p:cNvPr>
                <p:cNvSpPr/>
                <p:nvPr/>
              </p:nvSpPr>
              <p:spPr>
                <a:xfrm>
                  <a:off x="3942683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34" name="Forma libre: forma 1133">
                  <a:extLst>
                    <a:ext uri="{FF2B5EF4-FFF2-40B4-BE49-F238E27FC236}">
                      <a16:creationId xmlns:a16="http://schemas.microsoft.com/office/drawing/2014/main" id="{A7BC4932-330D-4411-92A5-50F897D2A6C1}"/>
                    </a:ext>
                  </a:extLst>
                </p:cNvPr>
                <p:cNvSpPr/>
                <p:nvPr/>
              </p:nvSpPr>
              <p:spPr>
                <a:xfrm>
                  <a:off x="4058697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35" name="Forma libre: forma 1134">
                  <a:extLst>
                    <a:ext uri="{FF2B5EF4-FFF2-40B4-BE49-F238E27FC236}">
                      <a16:creationId xmlns:a16="http://schemas.microsoft.com/office/drawing/2014/main" id="{634314FD-2DDE-4FE0-8977-7F86B5DC9CDA}"/>
                    </a:ext>
                  </a:extLst>
                </p:cNvPr>
                <p:cNvSpPr/>
                <p:nvPr/>
              </p:nvSpPr>
              <p:spPr>
                <a:xfrm>
                  <a:off x="4174807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36" name="Forma libre: forma 1135">
                  <a:extLst>
                    <a:ext uri="{FF2B5EF4-FFF2-40B4-BE49-F238E27FC236}">
                      <a16:creationId xmlns:a16="http://schemas.microsoft.com/office/drawing/2014/main" id="{818FE25F-874C-4924-9B41-8998A0380C06}"/>
                    </a:ext>
                  </a:extLst>
                </p:cNvPr>
                <p:cNvSpPr/>
                <p:nvPr/>
              </p:nvSpPr>
              <p:spPr>
                <a:xfrm>
                  <a:off x="4290822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37" name="Forma libre: forma 1136">
                  <a:extLst>
                    <a:ext uri="{FF2B5EF4-FFF2-40B4-BE49-F238E27FC236}">
                      <a16:creationId xmlns:a16="http://schemas.microsoft.com/office/drawing/2014/main" id="{9067C7B4-F693-4221-BB83-497B69D7CAE6}"/>
                    </a:ext>
                  </a:extLst>
                </p:cNvPr>
                <p:cNvSpPr/>
                <p:nvPr/>
              </p:nvSpPr>
              <p:spPr>
                <a:xfrm>
                  <a:off x="4523041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38" name="Forma libre: forma 1137">
                  <a:extLst>
                    <a:ext uri="{FF2B5EF4-FFF2-40B4-BE49-F238E27FC236}">
                      <a16:creationId xmlns:a16="http://schemas.microsoft.com/office/drawing/2014/main" id="{FA104705-F5B1-493F-A550-5D340EB9F515}"/>
                    </a:ext>
                  </a:extLst>
                </p:cNvPr>
                <p:cNvSpPr/>
                <p:nvPr/>
              </p:nvSpPr>
              <p:spPr>
                <a:xfrm>
                  <a:off x="4639056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39" name="Forma libre: forma 1138">
                  <a:extLst>
                    <a:ext uri="{FF2B5EF4-FFF2-40B4-BE49-F238E27FC236}">
                      <a16:creationId xmlns:a16="http://schemas.microsoft.com/office/drawing/2014/main" id="{B56573BF-501F-4B39-9843-7A7581C3F560}"/>
                    </a:ext>
                  </a:extLst>
                </p:cNvPr>
                <p:cNvSpPr/>
                <p:nvPr/>
              </p:nvSpPr>
              <p:spPr>
                <a:xfrm>
                  <a:off x="4755165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40" name="Forma libre: forma 1139">
                  <a:extLst>
                    <a:ext uri="{FF2B5EF4-FFF2-40B4-BE49-F238E27FC236}">
                      <a16:creationId xmlns:a16="http://schemas.microsoft.com/office/drawing/2014/main" id="{DBE2E9D3-1B15-4C48-A0ED-30B073F96AD5}"/>
                    </a:ext>
                  </a:extLst>
                </p:cNvPr>
                <p:cNvSpPr/>
                <p:nvPr/>
              </p:nvSpPr>
              <p:spPr>
                <a:xfrm>
                  <a:off x="4871180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41" name="Forma libre: forma 1140">
                  <a:extLst>
                    <a:ext uri="{FF2B5EF4-FFF2-40B4-BE49-F238E27FC236}">
                      <a16:creationId xmlns:a16="http://schemas.microsoft.com/office/drawing/2014/main" id="{077807F2-D796-4E26-94E9-020C16BC9C21}"/>
                    </a:ext>
                  </a:extLst>
                </p:cNvPr>
                <p:cNvSpPr/>
                <p:nvPr/>
              </p:nvSpPr>
              <p:spPr>
                <a:xfrm>
                  <a:off x="3478434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42" name="Forma libre: forma 1141">
                  <a:extLst>
                    <a:ext uri="{FF2B5EF4-FFF2-40B4-BE49-F238E27FC236}">
                      <a16:creationId xmlns:a16="http://schemas.microsoft.com/office/drawing/2014/main" id="{8F189D85-9968-4E6B-B748-E77346714BAF}"/>
                    </a:ext>
                  </a:extLst>
                </p:cNvPr>
                <p:cNvSpPr/>
                <p:nvPr/>
              </p:nvSpPr>
              <p:spPr>
                <a:xfrm>
                  <a:off x="3594449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43" name="Forma libre: forma 1142">
                  <a:extLst>
                    <a:ext uri="{FF2B5EF4-FFF2-40B4-BE49-F238E27FC236}">
                      <a16:creationId xmlns:a16="http://schemas.microsoft.com/office/drawing/2014/main" id="{A66D6B09-4902-4CCA-AB96-9F17D631EE65}"/>
                    </a:ext>
                  </a:extLst>
                </p:cNvPr>
                <p:cNvSpPr/>
                <p:nvPr/>
              </p:nvSpPr>
              <p:spPr>
                <a:xfrm>
                  <a:off x="4058697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44" name="Forma libre: forma 1143">
                  <a:extLst>
                    <a:ext uri="{FF2B5EF4-FFF2-40B4-BE49-F238E27FC236}">
                      <a16:creationId xmlns:a16="http://schemas.microsoft.com/office/drawing/2014/main" id="{4468E500-7D94-4A37-8F7B-8B4E331DEE85}"/>
                    </a:ext>
                  </a:extLst>
                </p:cNvPr>
                <p:cNvSpPr/>
                <p:nvPr/>
              </p:nvSpPr>
              <p:spPr>
                <a:xfrm>
                  <a:off x="4174807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45" name="Forma libre: forma 1144">
                  <a:extLst>
                    <a:ext uri="{FF2B5EF4-FFF2-40B4-BE49-F238E27FC236}">
                      <a16:creationId xmlns:a16="http://schemas.microsoft.com/office/drawing/2014/main" id="{F94BD88C-C903-4DE6-B8D0-07C70D8AED83}"/>
                    </a:ext>
                  </a:extLst>
                </p:cNvPr>
                <p:cNvSpPr/>
                <p:nvPr/>
              </p:nvSpPr>
              <p:spPr>
                <a:xfrm>
                  <a:off x="4639056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46" name="Forma libre: forma 1145">
                  <a:extLst>
                    <a:ext uri="{FF2B5EF4-FFF2-40B4-BE49-F238E27FC236}">
                      <a16:creationId xmlns:a16="http://schemas.microsoft.com/office/drawing/2014/main" id="{59AD1755-206D-4929-BAF1-BB036E1C5AB1}"/>
                    </a:ext>
                  </a:extLst>
                </p:cNvPr>
                <p:cNvSpPr/>
                <p:nvPr/>
              </p:nvSpPr>
              <p:spPr>
                <a:xfrm>
                  <a:off x="4755165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</p:grpSp>
        </p:grpSp>
        <p:pic>
          <p:nvPicPr>
            <p:cNvPr id="1148" name="Gráfico 1147">
              <a:extLst>
                <a:ext uri="{FF2B5EF4-FFF2-40B4-BE49-F238E27FC236}">
                  <a16:creationId xmlns:a16="http://schemas.microsoft.com/office/drawing/2014/main" id="{8F19ECB1-F636-42A8-936C-D4EF8FE99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54390" y="4891480"/>
              <a:ext cx="261128" cy="261128"/>
            </a:xfrm>
            <a:prstGeom prst="rect">
              <a:avLst/>
            </a:prstGeom>
          </p:spPr>
        </p:pic>
        <p:pic>
          <p:nvPicPr>
            <p:cNvPr id="1149" name="Gráfico 1148">
              <a:extLst>
                <a:ext uri="{FF2B5EF4-FFF2-40B4-BE49-F238E27FC236}">
                  <a16:creationId xmlns:a16="http://schemas.microsoft.com/office/drawing/2014/main" id="{47AFF52C-A29D-4D38-9EFB-A2116D7AA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7983" y="4881323"/>
              <a:ext cx="261128" cy="261128"/>
            </a:xfrm>
            <a:prstGeom prst="rect">
              <a:avLst/>
            </a:prstGeom>
          </p:spPr>
        </p:pic>
        <p:pic>
          <p:nvPicPr>
            <p:cNvPr id="1152" name="Gráfico 1151">
              <a:extLst>
                <a:ext uri="{FF2B5EF4-FFF2-40B4-BE49-F238E27FC236}">
                  <a16:creationId xmlns:a16="http://schemas.microsoft.com/office/drawing/2014/main" id="{CA387992-89A1-4A0E-B4C8-954CE318F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7942" y="4892571"/>
              <a:ext cx="261128" cy="261128"/>
            </a:xfrm>
            <a:prstGeom prst="rect">
              <a:avLst/>
            </a:prstGeom>
          </p:spPr>
        </p:pic>
        <p:pic>
          <p:nvPicPr>
            <p:cNvPr id="1153" name="Gráfico 1152">
              <a:extLst>
                <a:ext uri="{FF2B5EF4-FFF2-40B4-BE49-F238E27FC236}">
                  <a16:creationId xmlns:a16="http://schemas.microsoft.com/office/drawing/2014/main" id="{FF43715F-3356-4907-8E68-3AF1683FE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09219" y="4882414"/>
              <a:ext cx="261128" cy="261128"/>
            </a:xfrm>
            <a:prstGeom prst="rect">
              <a:avLst/>
            </a:prstGeom>
          </p:spPr>
        </p:pic>
        <p:pic>
          <p:nvPicPr>
            <p:cNvPr id="1154" name="Gráfico 1153">
              <a:extLst>
                <a:ext uri="{FF2B5EF4-FFF2-40B4-BE49-F238E27FC236}">
                  <a16:creationId xmlns:a16="http://schemas.microsoft.com/office/drawing/2014/main" id="{485B12A4-83AF-48A0-9EA8-89F49AF40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96242" y="4891480"/>
              <a:ext cx="261128" cy="261128"/>
            </a:xfrm>
            <a:prstGeom prst="rect">
              <a:avLst/>
            </a:prstGeom>
          </p:spPr>
        </p:pic>
        <p:pic>
          <p:nvPicPr>
            <p:cNvPr id="1155" name="Gráfico 1154">
              <a:extLst>
                <a:ext uri="{FF2B5EF4-FFF2-40B4-BE49-F238E27FC236}">
                  <a16:creationId xmlns:a16="http://schemas.microsoft.com/office/drawing/2014/main" id="{15B55B93-5D29-4D53-9BA5-10538AA48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79835" y="4881323"/>
              <a:ext cx="261128" cy="261128"/>
            </a:xfrm>
            <a:prstGeom prst="rect">
              <a:avLst/>
            </a:prstGeom>
          </p:spPr>
        </p:pic>
        <p:pic>
          <p:nvPicPr>
            <p:cNvPr id="1159" name="Gráfico 1158">
              <a:extLst>
                <a:ext uri="{FF2B5EF4-FFF2-40B4-BE49-F238E27FC236}">
                  <a16:creationId xmlns:a16="http://schemas.microsoft.com/office/drawing/2014/main" id="{F9DDE216-BA16-4A25-9301-E6CE6EF00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68478" y="4100673"/>
              <a:ext cx="1409584" cy="1409584"/>
            </a:xfrm>
            <a:prstGeom prst="rect">
              <a:avLst/>
            </a:prstGeom>
          </p:spPr>
        </p:pic>
      </p:grpSp>
      <p:sp>
        <p:nvSpPr>
          <p:cNvPr id="1171" name="Rectángulo 1170">
            <a:extLst>
              <a:ext uri="{FF2B5EF4-FFF2-40B4-BE49-F238E27FC236}">
                <a16:creationId xmlns:a16="http://schemas.microsoft.com/office/drawing/2014/main" id="{A8FD2EE4-8145-4C32-98E0-7516FCF8A6A0}"/>
              </a:ext>
            </a:extLst>
          </p:cNvPr>
          <p:cNvSpPr/>
          <p:nvPr/>
        </p:nvSpPr>
        <p:spPr>
          <a:xfrm>
            <a:off x="5101192" y="2198274"/>
            <a:ext cx="1725282" cy="39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3CA07B8-F6C9-454A-A202-EA78EB3F85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2480" y="1536710"/>
            <a:ext cx="880462" cy="1015663"/>
          </a:xfrm>
          <a:prstGeom prst="rect">
            <a:avLst/>
          </a:prstGeom>
        </p:spPr>
      </p:pic>
      <p:pic>
        <p:nvPicPr>
          <p:cNvPr id="1172" name="Gráfico 1171">
            <a:extLst>
              <a:ext uri="{FF2B5EF4-FFF2-40B4-BE49-F238E27FC236}">
                <a16:creationId xmlns:a16="http://schemas.microsoft.com/office/drawing/2014/main" id="{C9D85AA5-29C4-4632-B66C-6CBFA86F18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888" y="337290"/>
            <a:ext cx="535546" cy="535546"/>
          </a:xfrm>
          <a:prstGeom prst="rect">
            <a:avLst/>
          </a:prstGeom>
        </p:spPr>
      </p:pic>
      <p:pic>
        <p:nvPicPr>
          <p:cNvPr id="1173" name="Gráfico 1172">
            <a:extLst>
              <a:ext uri="{FF2B5EF4-FFF2-40B4-BE49-F238E27FC236}">
                <a16:creationId xmlns:a16="http://schemas.microsoft.com/office/drawing/2014/main" id="{E89F2874-A12A-49FA-AA48-A3CFDE5F98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7325" y="337290"/>
            <a:ext cx="535546" cy="535546"/>
          </a:xfrm>
          <a:prstGeom prst="rect">
            <a:avLst/>
          </a:prstGeom>
        </p:spPr>
      </p:pic>
      <p:pic>
        <p:nvPicPr>
          <p:cNvPr id="1175" name="Gráfico 1174">
            <a:extLst>
              <a:ext uri="{FF2B5EF4-FFF2-40B4-BE49-F238E27FC236}">
                <a16:creationId xmlns:a16="http://schemas.microsoft.com/office/drawing/2014/main" id="{BCC7C0DC-912B-4EDD-8ADE-1A079D8CCA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68617" y="510891"/>
            <a:ext cx="2771609" cy="36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DBA43-9EEF-4D37-A02D-C4B65FF30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9708" y="1429328"/>
            <a:ext cx="6608619" cy="676564"/>
          </a:xfrm>
        </p:spPr>
        <p:txBody>
          <a:bodyPr anchor="t">
            <a:normAutofit/>
          </a:bodyPr>
          <a:lstStyle/>
          <a:p>
            <a:pPr algn="r"/>
            <a:r>
              <a:rPr lang="es-GT" sz="3200" b="1" spc="600" dirty="0">
                <a:solidFill>
                  <a:srgbClr val="FFD800"/>
                </a:solidFill>
                <a:latin typeface="Aileron Heavy" panose="00000A00000000000000" pitchFamily="50" charset="0"/>
              </a:rPr>
              <a:t>MEMORIA DE VIDEO</a:t>
            </a:r>
            <a:endParaRPr lang="es-GT" sz="3200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23C8F9D-2102-4070-9FC4-5BB67509C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9492" y="2000002"/>
            <a:ext cx="3167063" cy="10589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165BAB9-BF06-4395-BCBC-3B2847BAED1A}"/>
              </a:ext>
            </a:extLst>
          </p:cNvPr>
          <p:cNvSpPr txBox="1"/>
          <p:nvPr/>
        </p:nvSpPr>
        <p:spPr>
          <a:xfrm>
            <a:off x="5066675" y="2364374"/>
            <a:ext cx="61416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Lorem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ipsum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dolor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sit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amet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consectetuer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adipiscing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elit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.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Aenean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commodo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ligula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eget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dolor.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Aenean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massa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. Cum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sociis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natoque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penatibus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et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magnis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dis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parturient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montes,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nascetur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ridiculus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mus.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Donec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quam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felis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ultricies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nec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pellentesque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eu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pretium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quis,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sem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.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Nulla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consequat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massa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quis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enim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.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Donec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pede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justo,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fringilla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vel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aliquet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nec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83CDB4E-0997-49AE-86B3-2838952C9B52}"/>
              </a:ext>
            </a:extLst>
          </p:cNvPr>
          <p:cNvSpPr txBox="1"/>
          <p:nvPr/>
        </p:nvSpPr>
        <p:spPr>
          <a:xfrm>
            <a:off x="5066675" y="4654181"/>
            <a:ext cx="6141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Lorem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ipsum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dolor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sit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amet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consectetuer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adipiscing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elit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.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Aenean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commodo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ligula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eget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dolor. 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76D86F0-8BBE-4D1A-BEC8-0922FF74A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866" y="471638"/>
            <a:ext cx="6381750" cy="108585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EAA4CAE-59B7-4AD4-8041-F071193CC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98330" y="6554340"/>
            <a:ext cx="3496596" cy="352269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47C35EDF-1CFB-4A50-ACB4-482A69EA7E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363488">
            <a:off x="2708868" y="1536308"/>
            <a:ext cx="742950" cy="74295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6B3BEFAA-E3FD-450D-98AB-C439020D8A5D}"/>
              </a:ext>
            </a:extLst>
          </p:cNvPr>
          <p:cNvSpPr/>
          <p:nvPr/>
        </p:nvSpPr>
        <p:spPr>
          <a:xfrm>
            <a:off x="1854266" y="2075014"/>
            <a:ext cx="235132" cy="235132"/>
          </a:xfrm>
          <a:prstGeom prst="rect">
            <a:avLst/>
          </a:prstGeom>
          <a:solidFill>
            <a:srgbClr val="07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0C52737-F996-43B1-BBBD-9223483756B9}"/>
              </a:ext>
            </a:extLst>
          </p:cNvPr>
          <p:cNvSpPr/>
          <p:nvPr/>
        </p:nvSpPr>
        <p:spPr>
          <a:xfrm>
            <a:off x="3565868" y="3144904"/>
            <a:ext cx="235132" cy="235132"/>
          </a:xfrm>
          <a:prstGeom prst="rect">
            <a:avLst/>
          </a:prstGeom>
          <a:solidFill>
            <a:srgbClr val="07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F0A7BAF-BBFC-49F7-AB33-5F68890A5945}"/>
              </a:ext>
            </a:extLst>
          </p:cNvPr>
          <p:cNvSpPr/>
          <p:nvPr/>
        </p:nvSpPr>
        <p:spPr>
          <a:xfrm>
            <a:off x="3376658" y="5193541"/>
            <a:ext cx="235132" cy="235132"/>
          </a:xfrm>
          <a:prstGeom prst="rect">
            <a:avLst/>
          </a:prstGeom>
          <a:solidFill>
            <a:srgbClr val="07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2397C277-5667-413D-87F0-0DCE960076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84803" y="920283"/>
            <a:ext cx="4762500" cy="676275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013872F6-FEDD-4856-BF1B-7224A42C88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1198" y="4848340"/>
            <a:ext cx="150495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39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6EFF820-BE3C-4378-B876-2A651852F9B1}"/>
              </a:ext>
            </a:extLst>
          </p:cNvPr>
          <p:cNvSpPr/>
          <p:nvPr/>
        </p:nvSpPr>
        <p:spPr>
          <a:xfrm>
            <a:off x="-917279" y="-674295"/>
            <a:ext cx="13689106" cy="57796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C5AB543F-49F3-424F-A70D-7C45C0ADC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94651" y="520742"/>
            <a:ext cx="12823732" cy="5446128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90F158-3B30-413F-BDA4-9916B0AAA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048F2FF-DAE4-4EBC-B66E-4B8786B0A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67248" y="3566048"/>
            <a:ext cx="12526496" cy="3727019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B7B46944-B9FA-458F-94DD-8A04AEB3E0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557036" y="-326537"/>
            <a:ext cx="7502386" cy="738747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16DBA957-D4F3-4458-9C2E-04CEC3973D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17215" y="5476586"/>
            <a:ext cx="7502386" cy="73874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BB3D145-38AD-4842-B043-104C44EBF32D}"/>
              </a:ext>
            </a:extLst>
          </p:cNvPr>
          <p:cNvSpPr txBox="1"/>
          <p:nvPr/>
        </p:nvSpPr>
        <p:spPr>
          <a:xfrm>
            <a:off x="6710200" y="4589463"/>
            <a:ext cx="5084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1400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Placa base Amstrad</a:t>
            </a:r>
          </a:p>
          <a:p>
            <a:pPr algn="ctr"/>
            <a:r>
              <a:rPr lang="es-GT" sz="1400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Cathode Ray Tube Controller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1AEC1BFA-1847-46D6-BE8C-E3DB59BAACD0}"/>
              </a:ext>
            </a:extLst>
          </p:cNvPr>
          <p:cNvSpPr txBox="1">
            <a:spLocks/>
          </p:cNvSpPr>
          <p:nvPr/>
        </p:nvSpPr>
        <p:spPr>
          <a:xfrm>
            <a:off x="6538827" y="4087254"/>
            <a:ext cx="5084074" cy="7661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GT" sz="3200" spc="600" dirty="0">
                <a:solidFill>
                  <a:srgbClr val="FFD800"/>
                </a:solidFill>
                <a:latin typeface="Aileron Heavy" panose="00000A00000000000000" pitchFamily="50" charset="0"/>
              </a:rPr>
              <a:t> Memoria de Video</a:t>
            </a:r>
            <a:endParaRPr lang="es-GT" sz="2000" spc="300" dirty="0">
              <a:solidFill>
                <a:schemeClr val="bg1"/>
              </a:solidFill>
              <a:latin typeface="Aileron Light" panose="00000400000000000000" pitchFamily="50" charset="0"/>
            </a:endParaRP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B19DB041-ECAE-4295-99EE-E5469F0ADA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74338" y="4315376"/>
            <a:ext cx="157055" cy="15705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DB398C5-FC49-48DF-A298-33AADC2A51F0}"/>
              </a:ext>
            </a:extLst>
          </p:cNvPr>
          <p:cNvSpPr/>
          <p:nvPr/>
        </p:nvSpPr>
        <p:spPr>
          <a:xfrm>
            <a:off x="489104" y="914419"/>
            <a:ext cx="5055611" cy="484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16D076E-9265-4E7B-8D0D-548A394784CD}"/>
              </a:ext>
            </a:extLst>
          </p:cNvPr>
          <p:cNvSpPr/>
          <p:nvPr/>
        </p:nvSpPr>
        <p:spPr>
          <a:xfrm>
            <a:off x="993766" y="1404898"/>
            <a:ext cx="1876433" cy="40482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ABB6297-AF63-4981-9B49-3FA191F2E1C3}"/>
              </a:ext>
            </a:extLst>
          </p:cNvPr>
          <p:cNvCxnSpPr/>
          <p:nvPr/>
        </p:nvCxnSpPr>
        <p:spPr>
          <a:xfrm>
            <a:off x="977900" y="2628900"/>
            <a:ext cx="1905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C129D279-4D55-4CA4-978D-351B6F3D7764}"/>
              </a:ext>
            </a:extLst>
          </p:cNvPr>
          <p:cNvSpPr txBox="1"/>
          <p:nvPr/>
        </p:nvSpPr>
        <p:spPr>
          <a:xfrm>
            <a:off x="1177555" y="3404771"/>
            <a:ext cx="1505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3600" b="1" dirty="0">
                <a:latin typeface="Abadi" panose="020B0604020202020204" pitchFamily="34" charset="0"/>
              </a:rPr>
              <a:t>R A M</a:t>
            </a:r>
            <a:endParaRPr lang="es-ES" b="1" dirty="0">
              <a:latin typeface="Abadi" panose="020B06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FF8CE5D-854D-4DBA-8204-307E7D128A2D}"/>
              </a:ext>
            </a:extLst>
          </p:cNvPr>
          <p:cNvSpPr/>
          <p:nvPr/>
        </p:nvSpPr>
        <p:spPr>
          <a:xfrm>
            <a:off x="3637550" y="3087524"/>
            <a:ext cx="1294721" cy="8218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6BA0B06-1957-4B01-934A-B869FFF0DAF1}"/>
              </a:ext>
            </a:extLst>
          </p:cNvPr>
          <p:cNvSpPr txBox="1"/>
          <p:nvPr/>
        </p:nvSpPr>
        <p:spPr>
          <a:xfrm>
            <a:off x="3761587" y="3236833"/>
            <a:ext cx="1046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800" b="1" dirty="0">
                <a:solidFill>
                  <a:schemeClr val="bg1"/>
                </a:solidFill>
                <a:latin typeface="Abadi" panose="020B0604020104020204" pitchFamily="34" charset="0"/>
              </a:rPr>
              <a:t>CRTC</a:t>
            </a:r>
            <a:endParaRPr lang="es-ES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cxnSp>
        <p:nvCxnSpPr>
          <p:cNvPr id="21" name="Conector: curvado 20">
            <a:extLst>
              <a:ext uri="{FF2B5EF4-FFF2-40B4-BE49-F238E27FC236}">
                <a16:creationId xmlns:a16="http://schemas.microsoft.com/office/drawing/2014/main" id="{94A0E207-043A-4649-87D3-800125E44B01}"/>
              </a:ext>
            </a:extLst>
          </p:cNvPr>
          <p:cNvCxnSpPr>
            <a:cxnSpLocks/>
            <a:stCxn id="4" idx="0"/>
            <a:endCxn id="11" idx="1"/>
          </p:cNvCxnSpPr>
          <p:nvPr/>
        </p:nvCxnSpPr>
        <p:spPr>
          <a:xfrm rot="16200000" flipH="1">
            <a:off x="1737993" y="1598888"/>
            <a:ext cx="2093546" cy="1705567"/>
          </a:xfrm>
          <a:prstGeom prst="curvedConnector4">
            <a:avLst>
              <a:gd name="adj1" fmla="val -10919"/>
              <a:gd name="adj2" fmla="val 77504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355B8417-F2DE-46B6-9949-325FACEF6033}"/>
              </a:ext>
            </a:extLst>
          </p:cNvPr>
          <p:cNvSpPr/>
          <p:nvPr/>
        </p:nvSpPr>
        <p:spPr>
          <a:xfrm>
            <a:off x="6474338" y="989730"/>
            <a:ext cx="5055611" cy="2390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" name="Imagen 2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D449986-ABCB-4A0B-8173-C647AEEF64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647" y="1142053"/>
            <a:ext cx="2386991" cy="2101753"/>
          </a:xfrm>
          <a:prstGeom prst="rect">
            <a:avLst/>
          </a:prstGeom>
        </p:spPr>
      </p:pic>
      <p:cxnSp>
        <p:nvCxnSpPr>
          <p:cNvPr id="28" name="Conector: curvado 27">
            <a:extLst>
              <a:ext uri="{FF2B5EF4-FFF2-40B4-BE49-F238E27FC236}">
                <a16:creationId xmlns:a16="http://schemas.microsoft.com/office/drawing/2014/main" id="{E9304194-E378-43C6-8F37-E24DDD2E459A}"/>
              </a:ext>
            </a:extLst>
          </p:cNvPr>
          <p:cNvCxnSpPr>
            <a:stCxn id="11" idx="3"/>
            <a:endCxn id="23" idx="1"/>
          </p:cNvCxnSpPr>
          <p:nvPr/>
        </p:nvCxnSpPr>
        <p:spPr>
          <a:xfrm flipV="1">
            <a:off x="4932271" y="2185079"/>
            <a:ext cx="1542067" cy="131336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708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9" name="Gráfico 1168">
            <a:extLst>
              <a:ext uri="{FF2B5EF4-FFF2-40B4-BE49-F238E27FC236}">
                <a16:creationId xmlns:a16="http://schemas.microsoft.com/office/drawing/2014/main" id="{0A3C9F01-0AF3-43B2-8D14-5BC7E0156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3382" y="2288285"/>
            <a:ext cx="4945235" cy="2156877"/>
          </a:xfrm>
          <a:prstGeom prst="rect">
            <a:avLst/>
          </a:prstGeom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96AD8AB8-7A0C-4A8D-A633-CFDF48AB14F2}"/>
              </a:ext>
            </a:extLst>
          </p:cNvPr>
          <p:cNvSpPr txBox="1">
            <a:spLocks/>
          </p:cNvSpPr>
          <p:nvPr/>
        </p:nvSpPr>
        <p:spPr>
          <a:xfrm>
            <a:off x="1524000" y="294313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GT" sz="3200" spc="600" dirty="0">
                <a:solidFill>
                  <a:srgbClr val="FFD800"/>
                </a:solidFill>
                <a:latin typeface="Aileron Heavy" panose="00000A00000000000000" pitchFamily="50" charset="0"/>
              </a:rPr>
              <a:t> </a:t>
            </a:r>
          </a:p>
          <a:p>
            <a:r>
              <a:rPr lang="es-GT" sz="3200" spc="600" dirty="0">
                <a:solidFill>
                  <a:schemeClr val="bg1"/>
                </a:solidFill>
                <a:latin typeface="Aileron Heavy" panose="00000A00000000000000" pitchFamily="50" charset="0"/>
              </a:rPr>
              <a:t>DE VIDEO</a:t>
            </a:r>
            <a:endParaRPr lang="es-GT" sz="3200" spc="600" dirty="0">
              <a:solidFill>
                <a:schemeClr val="bg1"/>
              </a:solidFill>
              <a:latin typeface="Aileron Light" panose="00000400000000000000" pitchFamily="50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7C918D-D4C8-4045-8721-8A3BBCB78B77}"/>
              </a:ext>
            </a:extLst>
          </p:cNvPr>
          <p:cNvSpPr txBox="1"/>
          <p:nvPr/>
        </p:nvSpPr>
        <p:spPr>
          <a:xfrm>
            <a:off x="2690533" y="2620403"/>
            <a:ext cx="68109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GT" sz="6000" b="1" spc="600" dirty="0">
                <a:solidFill>
                  <a:srgbClr val="FFD800"/>
                </a:solidFill>
                <a:latin typeface="Aileron Heavy" panose="00000A00000000000000" pitchFamily="50" charset="0"/>
              </a:rPr>
              <a:t>MEMORIA</a:t>
            </a:r>
            <a:endParaRPr lang="es-GT" sz="6000" b="1" dirty="0"/>
          </a:p>
        </p:txBody>
      </p:sp>
      <p:grpSp>
        <p:nvGrpSpPr>
          <p:cNvPr id="1160" name="Grupo 1159">
            <a:extLst>
              <a:ext uri="{FF2B5EF4-FFF2-40B4-BE49-F238E27FC236}">
                <a16:creationId xmlns:a16="http://schemas.microsoft.com/office/drawing/2014/main" id="{87AAA4E3-B39B-4C19-843B-24A4722A6900}"/>
              </a:ext>
            </a:extLst>
          </p:cNvPr>
          <p:cNvGrpSpPr/>
          <p:nvPr/>
        </p:nvGrpSpPr>
        <p:grpSpPr>
          <a:xfrm>
            <a:off x="3694758" y="4715326"/>
            <a:ext cx="4802483" cy="847790"/>
            <a:chOff x="2068478" y="4100673"/>
            <a:chExt cx="7984878" cy="1409584"/>
          </a:xfrm>
        </p:grpSpPr>
        <p:grpSp>
          <p:nvGrpSpPr>
            <p:cNvPr id="579" name="Gráfico 577">
              <a:extLst>
                <a:ext uri="{FF2B5EF4-FFF2-40B4-BE49-F238E27FC236}">
                  <a16:creationId xmlns:a16="http://schemas.microsoft.com/office/drawing/2014/main" id="{1B367F94-6C01-4115-8171-EB8F7FDE3378}"/>
                </a:ext>
              </a:extLst>
            </p:cNvPr>
            <p:cNvGrpSpPr/>
            <p:nvPr/>
          </p:nvGrpSpPr>
          <p:grpSpPr>
            <a:xfrm>
              <a:off x="7319681" y="4457279"/>
              <a:ext cx="2733675" cy="928688"/>
              <a:chOff x="3362325" y="4301403"/>
              <a:chExt cx="5467350" cy="1857375"/>
            </a:xfrm>
          </p:grpSpPr>
          <p:grpSp>
            <p:nvGrpSpPr>
              <p:cNvPr id="580" name="Gráfico 577">
                <a:extLst>
                  <a:ext uri="{FF2B5EF4-FFF2-40B4-BE49-F238E27FC236}">
                    <a16:creationId xmlns:a16="http://schemas.microsoft.com/office/drawing/2014/main" id="{1B367F94-6C01-4115-8171-EB8F7FDE3378}"/>
                  </a:ext>
                </a:extLst>
              </p:cNvPr>
              <p:cNvGrpSpPr/>
              <p:nvPr/>
            </p:nvGrpSpPr>
            <p:grpSpPr>
              <a:xfrm>
                <a:off x="7204995" y="4301403"/>
                <a:ext cx="1624965" cy="1856994"/>
                <a:chOff x="7204995" y="4301403"/>
                <a:chExt cx="1624965" cy="1856994"/>
              </a:xfrm>
            </p:grpSpPr>
            <p:sp>
              <p:nvSpPr>
                <p:cNvPr id="581" name="Forma libre: forma 580">
                  <a:extLst>
                    <a:ext uri="{FF2B5EF4-FFF2-40B4-BE49-F238E27FC236}">
                      <a16:creationId xmlns:a16="http://schemas.microsoft.com/office/drawing/2014/main" id="{2DC466B0-0D26-40CD-AE32-D853DB8BEB5C}"/>
                    </a:ext>
                  </a:extLst>
                </p:cNvPr>
                <p:cNvSpPr/>
                <p:nvPr/>
              </p:nvSpPr>
              <p:spPr>
                <a:xfrm>
                  <a:off x="7785354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83E5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82" name="Forma libre: forma 581">
                  <a:extLst>
                    <a:ext uri="{FF2B5EF4-FFF2-40B4-BE49-F238E27FC236}">
                      <a16:creationId xmlns:a16="http://schemas.microsoft.com/office/drawing/2014/main" id="{FC0AF553-1976-43A6-8F1B-36D16C76FBBE}"/>
                    </a:ext>
                  </a:extLst>
                </p:cNvPr>
                <p:cNvSpPr/>
                <p:nvPr/>
              </p:nvSpPr>
              <p:spPr>
                <a:xfrm>
                  <a:off x="7901368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83" name="Forma libre: forma 582">
                  <a:extLst>
                    <a:ext uri="{FF2B5EF4-FFF2-40B4-BE49-F238E27FC236}">
                      <a16:creationId xmlns:a16="http://schemas.microsoft.com/office/drawing/2014/main" id="{83FC6CFB-3DFA-4D1C-9FAC-2A1F17953E04}"/>
                    </a:ext>
                  </a:extLst>
                </p:cNvPr>
                <p:cNvSpPr/>
                <p:nvPr/>
              </p:nvSpPr>
              <p:spPr>
                <a:xfrm>
                  <a:off x="8017478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84" name="Forma libre: forma 583">
                  <a:extLst>
                    <a:ext uri="{FF2B5EF4-FFF2-40B4-BE49-F238E27FC236}">
                      <a16:creationId xmlns:a16="http://schemas.microsoft.com/office/drawing/2014/main" id="{C821A417-AB51-43A0-9AB2-707A834AE102}"/>
                    </a:ext>
                  </a:extLst>
                </p:cNvPr>
                <p:cNvSpPr/>
                <p:nvPr/>
              </p:nvSpPr>
              <p:spPr>
                <a:xfrm>
                  <a:off x="8133492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85" name="Forma libre: forma 584">
                  <a:extLst>
                    <a:ext uri="{FF2B5EF4-FFF2-40B4-BE49-F238E27FC236}">
                      <a16:creationId xmlns:a16="http://schemas.microsoft.com/office/drawing/2014/main" id="{A6F12BC3-D4AF-488B-8581-D3F9840FC716}"/>
                    </a:ext>
                  </a:extLst>
                </p:cNvPr>
                <p:cNvSpPr/>
                <p:nvPr/>
              </p:nvSpPr>
              <p:spPr>
                <a:xfrm>
                  <a:off x="7553229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83E5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86" name="Forma libre: forma 585">
                  <a:extLst>
                    <a:ext uri="{FF2B5EF4-FFF2-40B4-BE49-F238E27FC236}">
                      <a16:creationId xmlns:a16="http://schemas.microsoft.com/office/drawing/2014/main" id="{ACC42703-F81D-46E6-8F80-8B60E9B700C9}"/>
                    </a:ext>
                  </a:extLst>
                </p:cNvPr>
                <p:cNvSpPr/>
                <p:nvPr/>
              </p:nvSpPr>
              <p:spPr>
                <a:xfrm>
                  <a:off x="7669244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83E5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87" name="Forma libre: forma 586">
                  <a:extLst>
                    <a:ext uri="{FF2B5EF4-FFF2-40B4-BE49-F238E27FC236}">
                      <a16:creationId xmlns:a16="http://schemas.microsoft.com/office/drawing/2014/main" id="{44B731EA-26BF-4265-8AFF-7F2EA7E35EC3}"/>
                    </a:ext>
                  </a:extLst>
                </p:cNvPr>
                <p:cNvSpPr/>
                <p:nvPr/>
              </p:nvSpPr>
              <p:spPr>
                <a:xfrm>
                  <a:off x="7785354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88" name="Forma libre: forma 587">
                  <a:extLst>
                    <a:ext uri="{FF2B5EF4-FFF2-40B4-BE49-F238E27FC236}">
                      <a16:creationId xmlns:a16="http://schemas.microsoft.com/office/drawing/2014/main" id="{B4315801-BD1A-4329-8656-276200A9FF5A}"/>
                    </a:ext>
                  </a:extLst>
                </p:cNvPr>
                <p:cNvSpPr/>
                <p:nvPr/>
              </p:nvSpPr>
              <p:spPr>
                <a:xfrm>
                  <a:off x="7901368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89" name="Forma libre: forma 588">
                  <a:extLst>
                    <a:ext uri="{FF2B5EF4-FFF2-40B4-BE49-F238E27FC236}">
                      <a16:creationId xmlns:a16="http://schemas.microsoft.com/office/drawing/2014/main" id="{3028C2BA-E88F-4E64-8617-63FD4134B98B}"/>
                    </a:ext>
                  </a:extLst>
                </p:cNvPr>
                <p:cNvSpPr/>
                <p:nvPr/>
              </p:nvSpPr>
              <p:spPr>
                <a:xfrm>
                  <a:off x="8017478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90" name="Forma libre: forma 589">
                  <a:extLst>
                    <a:ext uri="{FF2B5EF4-FFF2-40B4-BE49-F238E27FC236}">
                      <a16:creationId xmlns:a16="http://schemas.microsoft.com/office/drawing/2014/main" id="{3E283B55-A0A2-4437-9A6F-F1D0B6B1EAFB}"/>
                    </a:ext>
                  </a:extLst>
                </p:cNvPr>
                <p:cNvSpPr/>
                <p:nvPr/>
              </p:nvSpPr>
              <p:spPr>
                <a:xfrm>
                  <a:off x="8133492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91" name="Forma libre: forma 590">
                  <a:extLst>
                    <a:ext uri="{FF2B5EF4-FFF2-40B4-BE49-F238E27FC236}">
                      <a16:creationId xmlns:a16="http://schemas.microsoft.com/office/drawing/2014/main" id="{33F98B1F-34FC-4988-A275-B5D378FA3B18}"/>
                    </a:ext>
                  </a:extLst>
                </p:cNvPr>
                <p:cNvSpPr/>
                <p:nvPr/>
              </p:nvSpPr>
              <p:spPr>
                <a:xfrm>
                  <a:off x="8249602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92" name="Forma libre: forma 591">
                  <a:extLst>
                    <a:ext uri="{FF2B5EF4-FFF2-40B4-BE49-F238E27FC236}">
                      <a16:creationId xmlns:a16="http://schemas.microsoft.com/office/drawing/2014/main" id="{9529259C-A97E-43F8-9CA3-F305C6A70E34}"/>
                    </a:ext>
                  </a:extLst>
                </p:cNvPr>
                <p:cNvSpPr/>
                <p:nvPr/>
              </p:nvSpPr>
              <p:spPr>
                <a:xfrm>
                  <a:off x="8365712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93" name="Forma libre: forma 592">
                  <a:extLst>
                    <a:ext uri="{FF2B5EF4-FFF2-40B4-BE49-F238E27FC236}">
                      <a16:creationId xmlns:a16="http://schemas.microsoft.com/office/drawing/2014/main" id="{D34CE04A-46E7-420D-815B-39C76C98038C}"/>
                    </a:ext>
                  </a:extLst>
                </p:cNvPr>
                <p:cNvSpPr/>
                <p:nvPr/>
              </p:nvSpPr>
              <p:spPr>
                <a:xfrm>
                  <a:off x="7437120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83E5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94" name="Forma libre: forma 593">
                  <a:extLst>
                    <a:ext uri="{FF2B5EF4-FFF2-40B4-BE49-F238E27FC236}">
                      <a16:creationId xmlns:a16="http://schemas.microsoft.com/office/drawing/2014/main" id="{78F52575-0F84-44F4-9F7D-CA3CA8FEFFAE}"/>
                    </a:ext>
                  </a:extLst>
                </p:cNvPr>
                <p:cNvSpPr/>
                <p:nvPr/>
              </p:nvSpPr>
              <p:spPr>
                <a:xfrm>
                  <a:off x="7553229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83E5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95" name="Forma libre: forma 594">
                  <a:extLst>
                    <a:ext uri="{FF2B5EF4-FFF2-40B4-BE49-F238E27FC236}">
                      <a16:creationId xmlns:a16="http://schemas.microsoft.com/office/drawing/2014/main" id="{7CCA7EE7-0103-46CD-B707-57108C361A74}"/>
                    </a:ext>
                  </a:extLst>
                </p:cNvPr>
                <p:cNvSpPr/>
                <p:nvPr/>
              </p:nvSpPr>
              <p:spPr>
                <a:xfrm>
                  <a:off x="7669244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96" name="Forma libre: forma 595">
                  <a:extLst>
                    <a:ext uri="{FF2B5EF4-FFF2-40B4-BE49-F238E27FC236}">
                      <a16:creationId xmlns:a16="http://schemas.microsoft.com/office/drawing/2014/main" id="{0B8421E4-6392-4F34-BDF0-833CD9ED43B1}"/>
                    </a:ext>
                  </a:extLst>
                </p:cNvPr>
                <p:cNvSpPr/>
                <p:nvPr/>
              </p:nvSpPr>
              <p:spPr>
                <a:xfrm>
                  <a:off x="7785354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97" name="Forma libre: forma 596">
                  <a:extLst>
                    <a:ext uri="{FF2B5EF4-FFF2-40B4-BE49-F238E27FC236}">
                      <a16:creationId xmlns:a16="http://schemas.microsoft.com/office/drawing/2014/main" id="{22E3CBBB-44C4-4B88-A06B-66A84A40456D}"/>
                    </a:ext>
                  </a:extLst>
                </p:cNvPr>
                <p:cNvSpPr/>
                <p:nvPr/>
              </p:nvSpPr>
              <p:spPr>
                <a:xfrm>
                  <a:off x="7901368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98" name="Forma libre: forma 597">
                  <a:extLst>
                    <a:ext uri="{FF2B5EF4-FFF2-40B4-BE49-F238E27FC236}">
                      <a16:creationId xmlns:a16="http://schemas.microsoft.com/office/drawing/2014/main" id="{1E9821B5-2B2D-4FB0-B4D9-F5A1C316085C}"/>
                    </a:ext>
                  </a:extLst>
                </p:cNvPr>
                <p:cNvSpPr/>
                <p:nvPr/>
              </p:nvSpPr>
              <p:spPr>
                <a:xfrm>
                  <a:off x="8017478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599" name="Forma libre: forma 598">
                  <a:extLst>
                    <a:ext uri="{FF2B5EF4-FFF2-40B4-BE49-F238E27FC236}">
                      <a16:creationId xmlns:a16="http://schemas.microsoft.com/office/drawing/2014/main" id="{4E6C087B-B84F-46B9-B64F-7A6F7144170B}"/>
                    </a:ext>
                  </a:extLst>
                </p:cNvPr>
                <p:cNvSpPr/>
                <p:nvPr/>
              </p:nvSpPr>
              <p:spPr>
                <a:xfrm>
                  <a:off x="8133492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00" name="Forma libre: forma 599">
                  <a:extLst>
                    <a:ext uri="{FF2B5EF4-FFF2-40B4-BE49-F238E27FC236}">
                      <a16:creationId xmlns:a16="http://schemas.microsoft.com/office/drawing/2014/main" id="{1CEC76A0-6449-42F6-8AAD-3E416443F27B}"/>
                    </a:ext>
                  </a:extLst>
                </p:cNvPr>
                <p:cNvSpPr/>
                <p:nvPr/>
              </p:nvSpPr>
              <p:spPr>
                <a:xfrm>
                  <a:off x="8249602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01" name="Forma libre: forma 600">
                  <a:extLst>
                    <a:ext uri="{FF2B5EF4-FFF2-40B4-BE49-F238E27FC236}">
                      <a16:creationId xmlns:a16="http://schemas.microsoft.com/office/drawing/2014/main" id="{8FE905FC-C9F4-4D44-8904-7AFDE3297977}"/>
                    </a:ext>
                  </a:extLst>
                </p:cNvPr>
                <p:cNvSpPr/>
                <p:nvPr/>
              </p:nvSpPr>
              <p:spPr>
                <a:xfrm>
                  <a:off x="8365712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02" name="Forma libre: forma 601">
                  <a:extLst>
                    <a:ext uri="{FF2B5EF4-FFF2-40B4-BE49-F238E27FC236}">
                      <a16:creationId xmlns:a16="http://schemas.microsoft.com/office/drawing/2014/main" id="{03261F20-A9DB-4954-82BF-FF8ABC7DC6E2}"/>
                    </a:ext>
                  </a:extLst>
                </p:cNvPr>
                <p:cNvSpPr/>
                <p:nvPr/>
              </p:nvSpPr>
              <p:spPr>
                <a:xfrm>
                  <a:off x="8481726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09 w 116109"/>
                    <a:gd name="connsiteY1" fmla="*/ 0 h 116109"/>
                    <a:gd name="connsiteX2" fmla="*/ 116109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03" name="Forma libre: forma 602">
                  <a:extLst>
                    <a:ext uri="{FF2B5EF4-FFF2-40B4-BE49-F238E27FC236}">
                      <a16:creationId xmlns:a16="http://schemas.microsoft.com/office/drawing/2014/main" id="{9086F626-3ADD-49EC-9C11-854943AFFF65}"/>
                    </a:ext>
                  </a:extLst>
                </p:cNvPr>
                <p:cNvSpPr/>
                <p:nvPr/>
              </p:nvSpPr>
              <p:spPr>
                <a:xfrm>
                  <a:off x="7321105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83E5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04" name="Forma libre: forma 603">
                  <a:extLst>
                    <a:ext uri="{FF2B5EF4-FFF2-40B4-BE49-F238E27FC236}">
                      <a16:creationId xmlns:a16="http://schemas.microsoft.com/office/drawing/2014/main" id="{FF314D94-744E-4652-844D-D95BEAE6D935}"/>
                    </a:ext>
                  </a:extLst>
                </p:cNvPr>
                <p:cNvSpPr/>
                <p:nvPr/>
              </p:nvSpPr>
              <p:spPr>
                <a:xfrm>
                  <a:off x="7437120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83E5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05" name="Forma libre: forma 604">
                  <a:extLst>
                    <a:ext uri="{FF2B5EF4-FFF2-40B4-BE49-F238E27FC236}">
                      <a16:creationId xmlns:a16="http://schemas.microsoft.com/office/drawing/2014/main" id="{E2881C96-BBB1-4A55-86AA-2DF4C78C2CA7}"/>
                    </a:ext>
                  </a:extLst>
                </p:cNvPr>
                <p:cNvSpPr/>
                <p:nvPr/>
              </p:nvSpPr>
              <p:spPr>
                <a:xfrm>
                  <a:off x="7553229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06" name="Forma libre: forma 605">
                  <a:extLst>
                    <a:ext uri="{FF2B5EF4-FFF2-40B4-BE49-F238E27FC236}">
                      <a16:creationId xmlns:a16="http://schemas.microsoft.com/office/drawing/2014/main" id="{DFC0E862-6391-4C8E-9936-853F3F18B22B}"/>
                    </a:ext>
                  </a:extLst>
                </p:cNvPr>
                <p:cNvSpPr/>
                <p:nvPr/>
              </p:nvSpPr>
              <p:spPr>
                <a:xfrm>
                  <a:off x="7669244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07" name="Forma libre: forma 606">
                  <a:extLst>
                    <a:ext uri="{FF2B5EF4-FFF2-40B4-BE49-F238E27FC236}">
                      <a16:creationId xmlns:a16="http://schemas.microsoft.com/office/drawing/2014/main" id="{ED290468-676A-4344-9509-0B0FC88C1F6D}"/>
                    </a:ext>
                  </a:extLst>
                </p:cNvPr>
                <p:cNvSpPr/>
                <p:nvPr/>
              </p:nvSpPr>
              <p:spPr>
                <a:xfrm>
                  <a:off x="7785354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08" name="Forma libre: forma 607">
                  <a:extLst>
                    <a:ext uri="{FF2B5EF4-FFF2-40B4-BE49-F238E27FC236}">
                      <a16:creationId xmlns:a16="http://schemas.microsoft.com/office/drawing/2014/main" id="{61900C06-25C4-4700-8A8E-CCC9EBE2AD5F}"/>
                    </a:ext>
                  </a:extLst>
                </p:cNvPr>
                <p:cNvSpPr/>
                <p:nvPr/>
              </p:nvSpPr>
              <p:spPr>
                <a:xfrm>
                  <a:off x="7901368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09" name="Forma libre: forma 608">
                  <a:extLst>
                    <a:ext uri="{FF2B5EF4-FFF2-40B4-BE49-F238E27FC236}">
                      <a16:creationId xmlns:a16="http://schemas.microsoft.com/office/drawing/2014/main" id="{86A97F64-9DE5-44D2-A135-5CA96F300721}"/>
                    </a:ext>
                  </a:extLst>
                </p:cNvPr>
                <p:cNvSpPr/>
                <p:nvPr/>
              </p:nvSpPr>
              <p:spPr>
                <a:xfrm>
                  <a:off x="8017478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10" name="Forma libre: forma 609">
                  <a:extLst>
                    <a:ext uri="{FF2B5EF4-FFF2-40B4-BE49-F238E27FC236}">
                      <a16:creationId xmlns:a16="http://schemas.microsoft.com/office/drawing/2014/main" id="{D92FB72A-1A1B-4EBB-B234-B04A92F582D4}"/>
                    </a:ext>
                  </a:extLst>
                </p:cNvPr>
                <p:cNvSpPr/>
                <p:nvPr/>
              </p:nvSpPr>
              <p:spPr>
                <a:xfrm>
                  <a:off x="8133492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11" name="Forma libre: forma 610">
                  <a:extLst>
                    <a:ext uri="{FF2B5EF4-FFF2-40B4-BE49-F238E27FC236}">
                      <a16:creationId xmlns:a16="http://schemas.microsoft.com/office/drawing/2014/main" id="{A5B1F152-46B5-466A-8244-53ECD783EF03}"/>
                    </a:ext>
                  </a:extLst>
                </p:cNvPr>
                <p:cNvSpPr/>
                <p:nvPr/>
              </p:nvSpPr>
              <p:spPr>
                <a:xfrm>
                  <a:off x="8249602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12" name="Forma libre: forma 611">
                  <a:extLst>
                    <a:ext uri="{FF2B5EF4-FFF2-40B4-BE49-F238E27FC236}">
                      <a16:creationId xmlns:a16="http://schemas.microsoft.com/office/drawing/2014/main" id="{98F7FF7C-D1FE-403A-9EE2-847B3BB2F97B}"/>
                    </a:ext>
                  </a:extLst>
                </p:cNvPr>
                <p:cNvSpPr/>
                <p:nvPr/>
              </p:nvSpPr>
              <p:spPr>
                <a:xfrm>
                  <a:off x="8365712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13" name="Forma libre: forma 612">
                  <a:extLst>
                    <a:ext uri="{FF2B5EF4-FFF2-40B4-BE49-F238E27FC236}">
                      <a16:creationId xmlns:a16="http://schemas.microsoft.com/office/drawing/2014/main" id="{CAAA039F-0C64-439D-BCF3-9D9D9BEC2390}"/>
                    </a:ext>
                  </a:extLst>
                </p:cNvPr>
                <p:cNvSpPr/>
                <p:nvPr/>
              </p:nvSpPr>
              <p:spPr>
                <a:xfrm>
                  <a:off x="8481726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09 w 116109"/>
                    <a:gd name="connsiteY1" fmla="*/ 0 h 116014"/>
                    <a:gd name="connsiteX2" fmla="*/ 116109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14" name="Forma libre: forma 613">
                  <a:extLst>
                    <a:ext uri="{FF2B5EF4-FFF2-40B4-BE49-F238E27FC236}">
                      <a16:creationId xmlns:a16="http://schemas.microsoft.com/office/drawing/2014/main" id="{11DF02C3-C3EB-462A-BDAB-F5F101F6570F}"/>
                    </a:ext>
                  </a:extLst>
                </p:cNvPr>
                <p:cNvSpPr/>
                <p:nvPr/>
              </p:nvSpPr>
              <p:spPr>
                <a:xfrm>
                  <a:off x="8597836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15" name="Forma libre: forma 614">
                  <a:extLst>
                    <a:ext uri="{FF2B5EF4-FFF2-40B4-BE49-F238E27FC236}">
                      <a16:creationId xmlns:a16="http://schemas.microsoft.com/office/drawing/2014/main" id="{D8EA2AE9-9702-4AB9-A73D-4A9425A21E80}"/>
                    </a:ext>
                  </a:extLst>
                </p:cNvPr>
                <p:cNvSpPr/>
                <p:nvPr/>
              </p:nvSpPr>
              <p:spPr>
                <a:xfrm>
                  <a:off x="7321105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16" name="Forma libre: forma 615">
                  <a:extLst>
                    <a:ext uri="{FF2B5EF4-FFF2-40B4-BE49-F238E27FC236}">
                      <a16:creationId xmlns:a16="http://schemas.microsoft.com/office/drawing/2014/main" id="{75BEBE2D-39AC-4813-B82E-E598DD6F3A95}"/>
                    </a:ext>
                  </a:extLst>
                </p:cNvPr>
                <p:cNvSpPr/>
                <p:nvPr/>
              </p:nvSpPr>
              <p:spPr>
                <a:xfrm>
                  <a:off x="7437120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17" name="Forma libre: forma 616">
                  <a:extLst>
                    <a:ext uri="{FF2B5EF4-FFF2-40B4-BE49-F238E27FC236}">
                      <a16:creationId xmlns:a16="http://schemas.microsoft.com/office/drawing/2014/main" id="{CA330123-89B3-4C0D-B194-30B66677C97A}"/>
                    </a:ext>
                  </a:extLst>
                </p:cNvPr>
                <p:cNvSpPr/>
                <p:nvPr/>
              </p:nvSpPr>
              <p:spPr>
                <a:xfrm>
                  <a:off x="7553229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18" name="Forma libre: forma 617">
                  <a:extLst>
                    <a:ext uri="{FF2B5EF4-FFF2-40B4-BE49-F238E27FC236}">
                      <a16:creationId xmlns:a16="http://schemas.microsoft.com/office/drawing/2014/main" id="{FE62CE16-B5C3-48FF-BF55-ABFD423EB6D9}"/>
                    </a:ext>
                  </a:extLst>
                </p:cNvPr>
                <p:cNvSpPr/>
                <p:nvPr/>
              </p:nvSpPr>
              <p:spPr>
                <a:xfrm>
                  <a:off x="7669244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19" name="Forma libre: forma 618">
                  <a:extLst>
                    <a:ext uri="{FF2B5EF4-FFF2-40B4-BE49-F238E27FC236}">
                      <a16:creationId xmlns:a16="http://schemas.microsoft.com/office/drawing/2014/main" id="{23E1B40F-B6AD-4FE1-8C6F-1A1436D1FFDA}"/>
                    </a:ext>
                  </a:extLst>
                </p:cNvPr>
                <p:cNvSpPr/>
                <p:nvPr/>
              </p:nvSpPr>
              <p:spPr>
                <a:xfrm>
                  <a:off x="7785354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20" name="Forma libre: forma 619">
                  <a:extLst>
                    <a:ext uri="{FF2B5EF4-FFF2-40B4-BE49-F238E27FC236}">
                      <a16:creationId xmlns:a16="http://schemas.microsoft.com/office/drawing/2014/main" id="{E2A83016-C246-422C-96C2-FAFB05FCBA1F}"/>
                    </a:ext>
                  </a:extLst>
                </p:cNvPr>
                <p:cNvSpPr/>
                <p:nvPr/>
              </p:nvSpPr>
              <p:spPr>
                <a:xfrm>
                  <a:off x="7901368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21" name="Forma libre: forma 620">
                  <a:extLst>
                    <a:ext uri="{FF2B5EF4-FFF2-40B4-BE49-F238E27FC236}">
                      <a16:creationId xmlns:a16="http://schemas.microsoft.com/office/drawing/2014/main" id="{CE521581-EC54-433E-9F4A-EDC8457F40F0}"/>
                    </a:ext>
                  </a:extLst>
                </p:cNvPr>
                <p:cNvSpPr/>
                <p:nvPr/>
              </p:nvSpPr>
              <p:spPr>
                <a:xfrm>
                  <a:off x="8017478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22" name="Forma libre: forma 621">
                  <a:extLst>
                    <a:ext uri="{FF2B5EF4-FFF2-40B4-BE49-F238E27FC236}">
                      <a16:creationId xmlns:a16="http://schemas.microsoft.com/office/drawing/2014/main" id="{5B51AA56-B4AD-4B88-AE5A-6162FC2B249A}"/>
                    </a:ext>
                  </a:extLst>
                </p:cNvPr>
                <p:cNvSpPr/>
                <p:nvPr/>
              </p:nvSpPr>
              <p:spPr>
                <a:xfrm>
                  <a:off x="8133492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23" name="Forma libre: forma 622">
                  <a:extLst>
                    <a:ext uri="{FF2B5EF4-FFF2-40B4-BE49-F238E27FC236}">
                      <a16:creationId xmlns:a16="http://schemas.microsoft.com/office/drawing/2014/main" id="{1565F056-02D5-40A9-A36F-36F08E6C5F7C}"/>
                    </a:ext>
                  </a:extLst>
                </p:cNvPr>
                <p:cNvSpPr/>
                <p:nvPr/>
              </p:nvSpPr>
              <p:spPr>
                <a:xfrm>
                  <a:off x="8249602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24" name="Forma libre: forma 623">
                  <a:extLst>
                    <a:ext uri="{FF2B5EF4-FFF2-40B4-BE49-F238E27FC236}">
                      <a16:creationId xmlns:a16="http://schemas.microsoft.com/office/drawing/2014/main" id="{BC67DD3D-73F3-46D2-A36D-30BBA3953C23}"/>
                    </a:ext>
                  </a:extLst>
                </p:cNvPr>
                <p:cNvSpPr/>
                <p:nvPr/>
              </p:nvSpPr>
              <p:spPr>
                <a:xfrm>
                  <a:off x="8365712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25" name="Forma libre: forma 624">
                  <a:extLst>
                    <a:ext uri="{FF2B5EF4-FFF2-40B4-BE49-F238E27FC236}">
                      <a16:creationId xmlns:a16="http://schemas.microsoft.com/office/drawing/2014/main" id="{932E470A-90BF-483E-9A18-B09F85CBD1E8}"/>
                    </a:ext>
                  </a:extLst>
                </p:cNvPr>
                <p:cNvSpPr/>
                <p:nvPr/>
              </p:nvSpPr>
              <p:spPr>
                <a:xfrm>
                  <a:off x="8481726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09 w 116109"/>
                    <a:gd name="connsiteY1" fmla="*/ 0 h 116109"/>
                    <a:gd name="connsiteX2" fmla="*/ 116109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26" name="Forma libre: forma 625">
                  <a:extLst>
                    <a:ext uri="{FF2B5EF4-FFF2-40B4-BE49-F238E27FC236}">
                      <a16:creationId xmlns:a16="http://schemas.microsoft.com/office/drawing/2014/main" id="{78C80FD3-9A18-45CA-B229-C3C676140169}"/>
                    </a:ext>
                  </a:extLst>
                </p:cNvPr>
                <p:cNvSpPr/>
                <p:nvPr/>
              </p:nvSpPr>
              <p:spPr>
                <a:xfrm>
                  <a:off x="8597836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27" name="Forma libre: forma 626">
                  <a:extLst>
                    <a:ext uri="{FF2B5EF4-FFF2-40B4-BE49-F238E27FC236}">
                      <a16:creationId xmlns:a16="http://schemas.microsoft.com/office/drawing/2014/main" id="{0DEFBDD4-C941-4B23-92ED-87366FE72DB1}"/>
                    </a:ext>
                  </a:extLst>
                </p:cNvPr>
                <p:cNvSpPr/>
                <p:nvPr/>
              </p:nvSpPr>
              <p:spPr>
                <a:xfrm>
                  <a:off x="7321105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28" name="Forma libre: forma 627">
                  <a:extLst>
                    <a:ext uri="{FF2B5EF4-FFF2-40B4-BE49-F238E27FC236}">
                      <a16:creationId xmlns:a16="http://schemas.microsoft.com/office/drawing/2014/main" id="{F097BC6D-2A38-401F-8FF9-38536961F476}"/>
                    </a:ext>
                  </a:extLst>
                </p:cNvPr>
                <p:cNvSpPr/>
                <p:nvPr/>
              </p:nvSpPr>
              <p:spPr>
                <a:xfrm>
                  <a:off x="7437120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29" name="Forma libre: forma 628">
                  <a:extLst>
                    <a:ext uri="{FF2B5EF4-FFF2-40B4-BE49-F238E27FC236}">
                      <a16:creationId xmlns:a16="http://schemas.microsoft.com/office/drawing/2014/main" id="{B32AFB20-59B5-4927-A8A8-418B9DE84A2C}"/>
                    </a:ext>
                  </a:extLst>
                </p:cNvPr>
                <p:cNvSpPr/>
                <p:nvPr/>
              </p:nvSpPr>
              <p:spPr>
                <a:xfrm>
                  <a:off x="7553229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30" name="Forma libre: forma 629">
                  <a:extLst>
                    <a:ext uri="{FF2B5EF4-FFF2-40B4-BE49-F238E27FC236}">
                      <a16:creationId xmlns:a16="http://schemas.microsoft.com/office/drawing/2014/main" id="{E6BBF63F-3540-45E9-897F-90D10AF2B234}"/>
                    </a:ext>
                  </a:extLst>
                </p:cNvPr>
                <p:cNvSpPr/>
                <p:nvPr/>
              </p:nvSpPr>
              <p:spPr>
                <a:xfrm>
                  <a:off x="7669244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31" name="Forma libre: forma 630">
                  <a:extLst>
                    <a:ext uri="{FF2B5EF4-FFF2-40B4-BE49-F238E27FC236}">
                      <a16:creationId xmlns:a16="http://schemas.microsoft.com/office/drawing/2014/main" id="{A5CA4141-865A-4A6B-B1D9-AD927B0FCC13}"/>
                    </a:ext>
                  </a:extLst>
                </p:cNvPr>
                <p:cNvSpPr/>
                <p:nvPr/>
              </p:nvSpPr>
              <p:spPr>
                <a:xfrm>
                  <a:off x="7785354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32" name="Forma libre: forma 631">
                  <a:extLst>
                    <a:ext uri="{FF2B5EF4-FFF2-40B4-BE49-F238E27FC236}">
                      <a16:creationId xmlns:a16="http://schemas.microsoft.com/office/drawing/2014/main" id="{DF7797FC-B9CF-4540-84E6-9436DFA18075}"/>
                    </a:ext>
                  </a:extLst>
                </p:cNvPr>
                <p:cNvSpPr/>
                <p:nvPr/>
              </p:nvSpPr>
              <p:spPr>
                <a:xfrm>
                  <a:off x="7901368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33" name="Forma libre: forma 632">
                  <a:extLst>
                    <a:ext uri="{FF2B5EF4-FFF2-40B4-BE49-F238E27FC236}">
                      <a16:creationId xmlns:a16="http://schemas.microsoft.com/office/drawing/2014/main" id="{983A7D1C-5880-48DC-93B4-D3026E44DD1E}"/>
                    </a:ext>
                  </a:extLst>
                </p:cNvPr>
                <p:cNvSpPr/>
                <p:nvPr/>
              </p:nvSpPr>
              <p:spPr>
                <a:xfrm>
                  <a:off x="8017478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34" name="Forma libre: forma 633">
                  <a:extLst>
                    <a:ext uri="{FF2B5EF4-FFF2-40B4-BE49-F238E27FC236}">
                      <a16:creationId xmlns:a16="http://schemas.microsoft.com/office/drawing/2014/main" id="{8CF1B044-6119-4921-9E0D-10EC8FC17843}"/>
                    </a:ext>
                  </a:extLst>
                </p:cNvPr>
                <p:cNvSpPr/>
                <p:nvPr/>
              </p:nvSpPr>
              <p:spPr>
                <a:xfrm>
                  <a:off x="8133492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35" name="Forma libre: forma 634">
                  <a:extLst>
                    <a:ext uri="{FF2B5EF4-FFF2-40B4-BE49-F238E27FC236}">
                      <a16:creationId xmlns:a16="http://schemas.microsoft.com/office/drawing/2014/main" id="{72514E9A-37D5-4337-B99F-6AA5A498F089}"/>
                    </a:ext>
                  </a:extLst>
                </p:cNvPr>
                <p:cNvSpPr/>
                <p:nvPr/>
              </p:nvSpPr>
              <p:spPr>
                <a:xfrm>
                  <a:off x="8249602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36" name="Forma libre: forma 635">
                  <a:extLst>
                    <a:ext uri="{FF2B5EF4-FFF2-40B4-BE49-F238E27FC236}">
                      <a16:creationId xmlns:a16="http://schemas.microsoft.com/office/drawing/2014/main" id="{7EEB1A71-804F-408A-8A09-313E725D625F}"/>
                    </a:ext>
                  </a:extLst>
                </p:cNvPr>
                <p:cNvSpPr/>
                <p:nvPr/>
              </p:nvSpPr>
              <p:spPr>
                <a:xfrm>
                  <a:off x="8365712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37" name="Forma libre: forma 636">
                  <a:extLst>
                    <a:ext uri="{FF2B5EF4-FFF2-40B4-BE49-F238E27FC236}">
                      <a16:creationId xmlns:a16="http://schemas.microsoft.com/office/drawing/2014/main" id="{C4B53CB0-9809-46D4-B741-B103717CE40C}"/>
                    </a:ext>
                  </a:extLst>
                </p:cNvPr>
                <p:cNvSpPr/>
                <p:nvPr/>
              </p:nvSpPr>
              <p:spPr>
                <a:xfrm>
                  <a:off x="8481726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09 w 116109"/>
                    <a:gd name="connsiteY1" fmla="*/ 0 h 116014"/>
                    <a:gd name="connsiteX2" fmla="*/ 116109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38" name="Forma libre: forma 637">
                  <a:extLst>
                    <a:ext uri="{FF2B5EF4-FFF2-40B4-BE49-F238E27FC236}">
                      <a16:creationId xmlns:a16="http://schemas.microsoft.com/office/drawing/2014/main" id="{7699160E-8062-4EC0-92BD-FA43D0ECF2C5}"/>
                    </a:ext>
                  </a:extLst>
                </p:cNvPr>
                <p:cNvSpPr/>
                <p:nvPr/>
              </p:nvSpPr>
              <p:spPr>
                <a:xfrm>
                  <a:off x="8597836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39" name="Forma libre: forma 638">
                  <a:extLst>
                    <a:ext uri="{FF2B5EF4-FFF2-40B4-BE49-F238E27FC236}">
                      <a16:creationId xmlns:a16="http://schemas.microsoft.com/office/drawing/2014/main" id="{118D6979-526E-4C62-9BE7-987CCE62E845}"/>
                    </a:ext>
                  </a:extLst>
                </p:cNvPr>
                <p:cNvSpPr/>
                <p:nvPr/>
              </p:nvSpPr>
              <p:spPr>
                <a:xfrm>
                  <a:off x="7204995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40" name="Forma libre: forma 639">
                  <a:extLst>
                    <a:ext uri="{FF2B5EF4-FFF2-40B4-BE49-F238E27FC236}">
                      <a16:creationId xmlns:a16="http://schemas.microsoft.com/office/drawing/2014/main" id="{B2730A95-876E-45BA-90CE-FEE1A1B506ED}"/>
                    </a:ext>
                  </a:extLst>
                </p:cNvPr>
                <p:cNvSpPr/>
                <p:nvPr/>
              </p:nvSpPr>
              <p:spPr>
                <a:xfrm>
                  <a:off x="7321105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E4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41" name="Forma libre: forma 640">
                  <a:extLst>
                    <a:ext uri="{FF2B5EF4-FFF2-40B4-BE49-F238E27FC236}">
                      <a16:creationId xmlns:a16="http://schemas.microsoft.com/office/drawing/2014/main" id="{7E7E6205-0B3A-4D37-9AEB-EA0A1EC566E4}"/>
                    </a:ext>
                  </a:extLst>
                </p:cNvPr>
                <p:cNvSpPr/>
                <p:nvPr/>
              </p:nvSpPr>
              <p:spPr>
                <a:xfrm>
                  <a:off x="7437120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42" name="Forma libre: forma 641">
                  <a:extLst>
                    <a:ext uri="{FF2B5EF4-FFF2-40B4-BE49-F238E27FC236}">
                      <a16:creationId xmlns:a16="http://schemas.microsoft.com/office/drawing/2014/main" id="{0F3AC82D-5050-46A0-ACAA-DECF878EB791}"/>
                    </a:ext>
                  </a:extLst>
                </p:cNvPr>
                <p:cNvSpPr/>
                <p:nvPr/>
              </p:nvSpPr>
              <p:spPr>
                <a:xfrm>
                  <a:off x="7553229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43" name="Forma libre: forma 642">
                  <a:extLst>
                    <a:ext uri="{FF2B5EF4-FFF2-40B4-BE49-F238E27FC236}">
                      <a16:creationId xmlns:a16="http://schemas.microsoft.com/office/drawing/2014/main" id="{2458DC44-1381-4F73-9EC2-AB2CAD53BD8C}"/>
                    </a:ext>
                  </a:extLst>
                </p:cNvPr>
                <p:cNvSpPr/>
                <p:nvPr/>
              </p:nvSpPr>
              <p:spPr>
                <a:xfrm>
                  <a:off x="7669244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44" name="Forma libre: forma 643">
                  <a:extLst>
                    <a:ext uri="{FF2B5EF4-FFF2-40B4-BE49-F238E27FC236}">
                      <a16:creationId xmlns:a16="http://schemas.microsoft.com/office/drawing/2014/main" id="{9B58C207-199E-46D5-B290-EFA7D3CB6D51}"/>
                    </a:ext>
                  </a:extLst>
                </p:cNvPr>
                <p:cNvSpPr/>
                <p:nvPr/>
              </p:nvSpPr>
              <p:spPr>
                <a:xfrm>
                  <a:off x="7785354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45" name="Forma libre: forma 644">
                  <a:extLst>
                    <a:ext uri="{FF2B5EF4-FFF2-40B4-BE49-F238E27FC236}">
                      <a16:creationId xmlns:a16="http://schemas.microsoft.com/office/drawing/2014/main" id="{37205468-E7E3-4F6C-B4C7-288B8A366445}"/>
                    </a:ext>
                  </a:extLst>
                </p:cNvPr>
                <p:cNvSpPr/>
                <p:nvPr/>
              </p:nvSpPr>
              <p:spPr>
                <a:xfrm>
                  <a:off x="7901368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46" name="Forma libre: forma 645">
                  <a:extLst>
                    <a:ext uri="{FF2B5EF4-FFF2-40B4-BE49-F238E27FC236}">
                      <a16:creationId xmlns:a16="http://schemas.microsoft.com/office/drawing/2014/main" id="{944ACF7A-3282-46D3-BD5D-6A49C6D43130}"/>
                    </a:ext>
                  </a:extLst>
                </p:cNvPr>
                <p:cNvSpPr/>
                <p:nvPr/>
              </p:nvSpPr>
              <p:spPr>
                <a:xfrm>
                  <a:off x="8017478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47" name="Forma libre: forma 646">
                  <a:extLst>
                    <a:ext uri="{FF2B5EF4-FFF2-40B4-BE49-F238E27FC236}">
                      <a16:creationId xmlns:a16="http://schemas.microsoft.com/office/drawing/2014/main" id="{5A40D744-1299-464C-AFDD-921BC7FBBDC1}"/>
                    </a:ext>
                  </a:extLst>
                </p:cNvPr>
                <p:cNvSpPr/>
                <p:nvPr/>
              </p:nvSpPr>
              <p:spPr>
                <a:xfrm>
                  <a:off x="8133492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48" name="Forma libre: forma 647">
                  <a:extLst>
                    <a:ext uri="{FF2B5EF4-FFF2-40B4-BE49-F238E27FC236}">
                      <a16:creationId xmlns:a16="http://schemas.microsoft.com/office/drawing/2014/main" id="{B78737B8-B327-41B1-9541-2A73FDCA0593}"/>
                    </a:ext>
                  </a:extLst>
                </p:cNvPr>
                <p:cNvSpPr/>
                <p:nvPr/>
              </p:nvSpPr>
              <p:spPr>
                <a:xfrm>
                  <a:off x="8249602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49" name="Forma libre: forma 648">
                  <a:extLst>
                    <a:ext uri="{FF2B5EF4-FFF2-40B4-BE49-F238E27FC236}">
                      <a16:creationId xmlns:a16="http://schemas.microsoft.com/office/drawing/2014/main" id="{65F8C10C-6CAB-4F43-B17C-4173884E919D}"/>
                    </a:ext>
                  </a:extLst>
                </p:cNvPr>
                <p:cNvSpPr/>
                <p:nvPr/>
              </p:nvSpPr>
              <p:spPr>
                <a:xfrm>
                  <a:off x="8365712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50" name="Forma libre: forma 649">
                  <a:extLst>
                    <a:ext uri="{FF2B5EF4-FFF2-40B4-BE49-F238E27FC236}">
                      <a16:creationId xmlns:a16="http://schemas.microsoft.com/office/drawing/2014/main" id="{9C49FCE3-BAFD-49B6-A4E4-17710E9C58A5}"/>
                    </a:ext>
                  </a:extLst>
                </p:cNvPr>
                <p:cNvSpPr/>
                <p:nvPr/>
              </p:nvSpPr>
              <p:spPr>
                <a:xfrm>
                  <a:off x="8481726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09 w 116109"/>
                    <a:gd name="connsiteY1" fmla="*/ 0 h 116109"/>
                    <a:gd name="connsiteX2" fmla="*/ 116109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51" name="Forma libre: forma 650">
                  <a:extLst>
                    <a:ext uri="{FF2B5EF4-FFF2-40B4-BE49-F238E27FC236}">
                      <a16:creationId xmlns:a16="http://schemas.microsoft.com/office/drawing/2014/main" id="{0643CE1B-4202-46D7-846B-FCB528105471}"/>
                    </a:ext>
                  </a:extLst>
                </p:cNvPr>
                <p:cNvSpPr/>
                <p:nvPr/>
              </p:nvSpPr>
              <p:spPr>
                <a:xfrm>
                  <a:off x="8597836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52" name="Forma libre: forma 651">
                  <a:extLst>
                    <a:ext uri="{FF2B5EF4-FFF2-40B4-BE49-F238E27FC236}">
                      <a16:creationId xmlns:a16="http://schemas.microsoft.com/office/drawing/2014/main" id="{B0AC2A2D-E5E7-4270-903B-1CA054A7F71F}"/>
                    </a:ext>
                  </a:extLst>
                </p:cNvPr>
                <p:cNvSpPr/>
                <p:nvPr/>
              </p:nvSpPr>
              <p:spPr>
                <a:xfrm>
                  <a:off x="8713851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53" name="Forma libre: forma 652">
                  <a:extLst>
                    <a:ext uri="{FF2B5EF4-FFF2-40B4-BE49-F238E27FC236}">
                      <a16:creationId xmlns:a16="http://schemas.microsoft.com/office/drawing/2014/main" id="{FA042485-84B0-40E8-B21C-A67CDD5F31F0}"/>
                    </a:ext>
                  </a:extLst>
                </p:cNvPr>
                <p:cNvSpPr/>
                <p:nvPr/>
              </p:nvSpPr>
              <p:spPr>
                <a:xfrm>
                  <a:off x="7204995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54" name="Forma libre: forma 653">
                  <a:extLst>
                    <a:ext uri="{FF2B5EF4-FFF2-40B4-BE49-F238E27FC236}">
                      <a16:creationId xmlns:a16="http://schemas.microsoft.com/office/drawing/2014/main" id="{68780B19-0D81-4CE1-8FEE-CEC323FF5D38}"/>
                    </a:ext>
                  </a:extLst>
                </p:cNvPr>
                <p:cNvSpPr/>
                <p:nvPr/>
              </p:nvSpPr>
              <p:spPr>
                <a:xfrm>
                  <a:off x="7321105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55" name="Forma libre: forma 654">
                  <a:extLst>
                    <a:ext uri="{FF2B5EF4-FFF2-40B4-BE49-F238E27FC236}">
                      <a16:creationId xmlns:a16="http://schemas.microsoft.com/office/drawing/2014/main" id="{AACFF98B-A017-41DE-93F3-5687FD082DD2}"/>
                    </a:ext>
                  </a:extLst>
                </p:cNvPr>
                <p:cNvSpPr/>
                <p:nvPr/>
              </p:nvSpPr>
              <p:spPr>
                <a:xfrm>
                  <a:off x="7437120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56" name="Forma libre: forma 655">
                  <a:extLst>
                    <a:ext uri="{FF2B5EF4-FFF2-40B4-BE49-F238E27FC236}">
                      <a16:creationId xmlns:a16="http://schemas.microsoft.com/office/drawing/2014/main" id="{7D38C4A8-E081-48B4-95DB-722639284131}"/>
                    </a:ext>
                  </a:extLst>
                </p:cNvPr>
                <p:cNvSpPr/>
                <p:nvPr/>
              </p:nvSpPr>
              <p:spPr>
                <a:xfrm>
                  <a:off x="7553229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57" name="Forma libre: forma 656">
                  <a:extLst>
                    <a:ext uri="{FF2B5EF4-FFF2-40B4-BE49-F238E27FC236}">
                      <a16:creationId xmlns:a16="http://schemas.microsoft.com/office/drawing/2014/main" id="{9B48F14B-26B3-469E-98C6-88DA00B56638}"/>
                    </a:ext>
                  </a:extLst>
                </p:cNvPr>
                <p:cNvSpPr/>
                <p:nvPr/>
              </p:nvSpPr>
              <p:spPr>
                <a:xfrm>
                  <a:off x="7669244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58" name="Forma libre: forma 657">
                  <a:extLst>
                    <a:ext uri="{FF2B5EF4-FFF2-40B4-BE49-F238E27FC236}">
                      <a16:creationId xmlns:a16="http://schemas.microsoft.com/office/drawing/2014/main" id="{3730A698-C399-4F86-9FAC-33811F457C50}"/>
                    </a:ext>
                  </a:extLst>
                </p:cNvPr>
                <p:cNvSpPr/>
                <p:nvPr/>
              </p:nvSpPr>
              <p:spPr>
                <a:xfrm>
                  <a:off x="7785354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59" name="Forma libre: forma 658">
                  <a:extLst>
                    <a:ext uri="{FF2B5EF4-FFF2-40B4-BE49-F238E27FC236}">
                      <a16:creationId xmlns:a16="http://schemas.microsoft.com/office/drawing/2014/main" id="{BF4388E0-6144-45B0-99AE-B1490860CB12}"/>
                    </a:ext>
                  </a:extLst>
                </p:cNvPr>
                <p:cNvSpPr/>
                <p:nvPr/>
              </p:nvSpPr>
              <p:spPr>
                <a:xfrm>
                  <a:off x="7901368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60" name="Forma libre: forma 659">
                  <a:extLst>
                    <a:ext uri="{FF2B5EF4-FFF2-40B4-BE49-F238E27FC236}">
                      <a16:creationId xmlns:a16="http://schemas.microsoft.com/office/drawing/2014/main" id="{3454B602-DA70-4E01-A59C-9800C6C2F5BE}"/>
                    </a:ext>
                  </a:extLst>
                </p:cNvPr>
                <p:cNvSpPr/>
                <p:nvPr/>
              </p:nvSpPr>
              <p:spPr>
                <a:xfrm>
                  <a:off x="8017478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61" name="Forma libre: forma 660">
                  <a:extLst>
                    <a:ext uri="{FF2B5EF4-FFF2-40B4-BE49-F238E27FC236}">
                      <a16:creationId xmlns:a16="http://schemas.microsoft.com/office/drawing/2014/main" id="{040A6529-D4EB-45D2-B5C9-787B53E174B3}"/>
                    </a:ext>
                  </a:extLst>
                </p:cNvPr>
                <p:cNvSpPr/>
                <p:nvPr/>
              </p:nvSpPr>
              <p:spPr>
                <a:xfrm>
                  <a:off x="8133492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62" name="Forma libre: forma 661">
                  <a:extLst>
                    <a:ext uri="{FF2B5EF4-FFF2-40B4-BE49-F238E27FC236}">
                      <a16:creationId xmlns:a16="http://schemas.microsoft.com/office/drawing/2014/main" id="{8FDCF14F-6BDE-4B8A-B1A2-12A1F2D60976}"/>
                    </a:ext>
                  </a:extLst>
                </p:cNvPr>
                <p:cNvSpPr/>
                <p:nvPr/>
              </p:nvSpPr>
              <p:spPr>
                <a:xfrm>
                  <a:off x="8249602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63" name="Forma libre: forma 662">
                  <a:extLst>
                    <a:ext uri="{FF2B5EF4-FFF2-40B4-BE49-F238E27FC236}">
                      <a16:creationId xmlns:a16="http://schemas.microsoft.com/office/drawing/2014/main" id="{F666EDA0-C693-43DE-9523-B68AEE59AB95}"/>
                    </a:ext>
                  </a:extLst>
                </p:cNvPr>
                <p:cNvSpPr/>
                <p:nvPr/>
              </p:nvSpPr>
              <p:spPr>
                <a:xfrm>
                  <a:off x="8365712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64" name="Forma libre: forma 663">
                  <a:extLst>
                    <a:ext uri="{FF2B5EF4-FFF2-40B4-BE49-F238E27FC236}">
                      <a16:creationId xmlns:a16="http://schemas.microsoft.com/office/drawing/2014/main" id="{25545B22-4C43-4D78-9613-DD4D267E9EDD}"/>
                    </a:ext>
                  </a:extLst>
                </p:cNvPr>
                <p:cNvSpPr/>
                <p:nvPr/>
              </p:nvSpPr>
              <p:spPr>
                <a:xfrm>
                  <a:off x="8481726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09 w 116109"/>
                    <a:gd name="connsiteY1" fmla="*/ 0 h 116109"/>
                    <a:gd name="connsiteX2" fmla="*/ 116109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65" name="Forma libre: forma 664">
                  <a:extLst>
                    <a:ext uri="{FF2B5EF4-FFF2-40B4-BE49-F238E27FC236}">
                      <a16:creationId xmlns:a16="http://schemas.microsoft.com/office/drawing/2014/main" id="{C9767C3A-C3FD-49FD-A1D0-D0701581B336}"/>
                    </a:ext>
                  </a:extLst>
                </p:cNvPr>
                <p:cNvSpPr/>
                <p:nvPr/>
              </p:nvSpPr>
              <p:spPr>
                <a:xfrm>
                  <a:off x="8597836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66" name="Forma libre: forma 665">
                  <a:extLst>
                    <a:ext uri="{FF2B5EF4-FFF2-40B4-BE49-F238E27FC236}">
                      <a16:creationId xmlns:a16="http://schemas.microsoft.com/office/drawing/2014/main" id="{0F9E15A1-2267-4430-9A7A-EEE79AEE1D1D}"/>
                    </a:ext>
                  </a:extLst>
                </p:cNvPr>
                <p:cNvSpPr/>
                <p:nvPr/>
              </p:nvSpPr>
              <p:spPr>
                <a:xfrm>
                  <a:off x="8713851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67" name="Forma libre: forma 666">
                  <a:extLst>
                    <a:ext uri="{FF2B5EF4-FFF2-40B4-BE49-F238E27FC236}">
                      <a16:creationId xmlns:a16="http://schemas.microsoft.com/office/drawing/2014/main" id="{BC890C24-CF6C-4CBA-8CA9-D3DC0B5B8BAF}"/>
                    </a:ext>
                  </a:extLst>
                </p:cNvPr>
                <p:cNvSpPr/>
                <p:nvPr/>
              </p:nvSpPr>
              <p:spPr>
                <a:xfrm>
                  <a:off x="7204995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68" name="Forma libre: forma 667">
                  <a:extLst>
                    <a:ext uri="{FF2B5EF4-FFF2-40B4-BE49-F238E27FC236}">
                      <a16:creationId xmlns:a16="http://schemas.microsoft.com/office/drawing/2014/main" id="{9C28914E-0C4B-4A8F-B70D-1AD8E8D663FF}"/>
                    </a:ext>
                  </a:extLst>
                </p:cNvPr>
                <p:cNvSpPr/>
                <p:nvPr/>
              </p:nvSpPr>
              <p:spPr>
                <a:xfrm>
                  <a:off x="7321105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69" name="Forma libre: forma 668">
                  <a:extLst>
                    <a:ext uri="{FF2B5EF4-FFF2-40B4-BE49-F238E27FC236}">
                      <a16:creationId xmlns:a16="http://schemas.microsoft.com/office/drawing/2014/main" id="{DF52600E-6BB6-4C66-A709-ACF8859A0801}"/>
                    </a:ext>
                  </a:extLst>
                </p:cNvPr>
                <p:cNvSpPr/>
                <p:nvPr/>
              </p:nvSpPr>
              <p:spPr>
                <a:xfrm>
                  <a:off x="7437120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70" name="Forma libre: forma 669">
                  <a:extLst>
                    <a:ext uri="{FF2B5EF4-FFF2-40B4-BE49-F238E27FC236}">
                      <a16:creationId xmlns:a16="http://schemas.microsoft.com/office/drawing/2014/main" id="{62A7F84D-2E20-42A1-8C0A-E23F592187EE}"/>
                    </a:ext>
                  </a:extLst>
                </p:cNvPr>
                <p:cNvSpPr/>
                <p:nvPr/>
              </p:nvSpPr>
              <p:spPr>
                <a:xfrm>
                  <a:off x="7553229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71" name="Forma libre: forma 670">
                  <a:extLst>
                    <a:ext uri="{FF2B5EF4-FFF2-40B4-BE49-F238E27FC236}">
                      <a16:creationId xmlns:a16="http://schemas.microsoft.com/office/drawing/2014/main" id="{8ECEA1FC-64ED-427A-BE6C-7873056C0FFA}"/>
                    </a:ext>
                  </a:extLst>
                </p:cNvPr>
                <p:cNvSpPr/>
                <p:nvPr/>
              </p:nvSpPr>
              <p:spPr>
                <a:xfrm>
                  <a:off x="7669244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72" name="Forma libre: forma 671">
                  <a:extLst>
                    <a:ext uri="{FF2B5EF4-FFF2-40B4-BE49-F238E27FC236}">
                      <a16:creationId xmlns:a16="http://schemas.microsoft.com/office/drawing/2014/main" id="{EE9B930D-8D63-4A15-B3C8-61D0BC3BB921}"/>
                    </a:ext>
                  </a:extLst>
                </p:cNvPr>
                <p:cNvSpPr/>
                <p:nvPr/>
              </p:nvSpPr>
              <p:spPr>
                <a:xfrm>
                  <a:off x="7785354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73" name="Forma libre: forma 672">
                  <a:extLst>
                    <a:ext uri="{FF2B5EF4-FFF2-40B4-BE49-F238E27FC236}">
                      <a16:creationId xmlns:a16="http://schemas.microsoft.com/office/drawing/2014/main" id="{9E1BD3C9-03A1-46F4-899C-D056B29D2ED3}"/>
                    </a:ext>
                  </a:extLst>
                </p:cNvPr>
                <p:cNvSpPr/>
                <p:nvPr/>
              </p:nvSpPr>
              <p:spPr>
                <a:xfrm>
                  <a:off x="7901368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74" name="Forma libre: forma 673">
                  <a:extLst>
                    <a:ext uri="{FF2B5EF4-FFF2-40B4-BE49-F238E27FC236}">
                      <a16:creationId xmlns:a16="http://schemas.microsoft.com/office/drawing/2014/main" id="{BD8D287F-3D11-471E-B3A7-39C1EECB8B82}"/>
                    </a:ext>
                  </a:extLst>
                </p:cNvPr>
                <p:cNvSpPr/>
                <p:nvPr/>
              </p:nvSpPr>
              <p:spPr>
                <a:xfrm>
                  <a:off x="8017478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75" name="Forma libre: forma 674">
                  <a:extLst>
                    <a:ext uri="{FF2B5EF4-FFF2-40B4-BE49-F238E27FC236}">
                      <a16:creationId xmlns:a16="http://schemas.microsoft.com/office/drawing/2014/main" id="{7D88CD89-B7D1-4107-9E88-2E79827A5E45}"/>
                    </a:ext>
                  </a:extLst>
                </p:cNvPr>
                <p:cNvSpPr/>
                <p:nvPr/>
              </p:nvSpPr>
              <p:spPr>
                <a:xfrm>
                  <a:off x="8133492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76" name="Forma libre: forma 675">
                  <a:extLst>
                    <a:ext uri="{FF2B5EF4-FFF2-40B4-BE49-F238E27FC236}">
                      <a16:creationId xmlns:a16="http://schemas.microsoft.com/office/drawing/2014/main" id="{5DAE1F35-783A-4F07-BBE1-08E619692069}"/>
                    </a:ext>
                  </a:extLst>
                </p:cNvPr>
                <p:cNvSpPr/>
                <p:nvPr/>
              </p:nvSpPr>
              <p:spPr>
                <a:xfrm>
                  <a:off x="8249602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77" name="Forma libre: forma 676">
                  <a:extLst>
                    <a:ext uri="{FF2B5EF4-FFF2-40B4-BE49-F238E27FC236}">
                      <a16:creationId xmlns:a16="http://schemas.microsoft.com/office/drawing/2014/main" id="{C85BEBEA-380F-457B-840D-4AA0385667E6}"/>
                    </a:ext>
                  </a:extLst>
                </p:cNvPr>
                <p:cNvSpPr/>
                <p:nvPr/>
              </p:nvSpPr>
              <p:spPr>
                <a:xfrm>
                  <a:off x="8365712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78" name="Forma libre: forma 677">
                  <a:extLst>
                    <a:ext uri="{FF2B5EF4-FFF2-40B4-BE49-F238E27FC236}">
                      <a16:creationId xmlns:a16="http://schemas.microsoft.com/office/drawing/2014/main" id="{747F24D2-D846-4541-8777-4189B85EDE2F}"/>
                    </a:ext>
                  </a:extLst>
                </p:cNvPr>
                <p:cNvSpPr/>
                <p:nvPr/>
              </p:nvSpPr>
              <p:spPr>
                <a:xfrm>
                  <a:off x="8481726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09 w 116109"/>
                    <a:gd name="connsiteY1" fmla="*/ 0 h 116014"/>
                    <a:gd name="connsiteX2" fmla="*/ 116109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79" name="Forma libre: forma 678">
                  <a:extLst>
                    <a:ext uri="{FF2B5EF4-FFF2-40B4-BE49-F238E27FC236}">
                      <a16:creationId xmlns:a16="http://schemas.microsoft.com/office/drawing/2014/main" id="{B62388C7-A3D8-465D-984F-9AEA5D32BE22}"/>
                    </a:ext>
                  </a:extLst>
                </p:cNvPr>
                <p:cNvSpPr/>
                <p:nvPr/>
              </p:nvSpPr>
              <p:spPr>
                <a:xfrm>
                  <a:off x="8597836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80" name="Forma libre: forma 679">
                  <a:extLst>
                    <a:ext uri="{FF2B5EF4-FFF2-40B4-BE49-F238E27FC236}">
                      <a16:creationId xmlns:a16="http://schemas.microsoft.com/office/drawing/2014/main" id="{2BDF00AD-AF1A-4E15-B06C-DACA7C76356B}"/>
                    </a:ext>
                  </a:extLst>
                </p:cNvPr>
                <p:cNvSpPr/>
                <p:nvPr/>
              </p:nvSpPr>
              <p:spPr>
                <a:xfrm>
                  <a:off x="8713851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81" name="Forma libre: forma 680">
                  <a:extLst>
                    <a:ext uri="{FF2B5EF4-FFF2-40B4-BE49-F238E27FC236}">
                      <a16:creationId xmlns:a16="http://schemas.microsoft.com/office/drawing/2014/main" id="{0FDB19B6-F381-4DE4-9A48-E3D52C69CFAC}"/>
                    </a:ext>
                  </a:extLst>
                </p:cNvPr>
                <p:cNvSpPr/>
                <p:nvPr/>
              </p:nvSpPr>
              <p:spPr>
                <a:xfrm>
                  <a:off x="7204995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82" name="Forma libre: forma 681">
                  <a:extLst>
                    <a:ext uri="{FF2B5EF4-FFF2-40B4-BE49-F238E27FC236}">
                      <a16:creationId xmlns:a16="http://schemas.microsoft.com/office/drawing/2014/main" id="{061B7C26-8E7D-49C2-9859-5A8FE6E04161}"/>
                    </a:ext>
                  </a:extLst>
                </p:cNvPr>
                <p:cNvSpPr/>
                <p:nvPr/>
              </p:nvSpPr>
              <p:spPr>
                <a:xfrm>
                  <a:off x="7321105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83" name="Forma libre: forma 682">
                  <a:extLst>
                    <a:ext uri="{FF2B5EF4-FFF2-40B4-BE49-F238E27FC236}">
                      <a16:creationId xmlns:a16="http://schemas.microsoft.com/office/drawing/2014/main" id="{49CD3D95-7FBD-478D-B2B4-3CD2BEAA24E5}"/>
                    </a:ext>
                  </a:extLst>
                </p:cNvPr>
                <p:cNvSpPr/>
                <p:nvPr/>
              </p:nvSpPr>
              <p:spPr>
                <a:xfrm>
                  <a:off x="7437120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84" name="Forma libre: forma 683">
                  <a:extLst>
                    <a:ext uri="{FF2B5EF4-FFF2-40B4-BE49-F238E27FC236}">
                      <a16:creationId xmlns:a16="http://schemas.microsoft.com/office/drawing/2014/main" id="{493DA410-F8CE-40F2-B189-A98DAB6F27D2}"/>
                    </a:ext>
                  </a:extLst>
                </p:cNvPr>
                <p:cNvSpPr/>
                <p:nvPr/>
              </p:nvSpPr>
              <p:spPr>
                <a:xfrm>
                  <a:off x="7553229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85" name="Forma libre: forma 684">
                  <a:extLst>
                    <a:ext uri="{FF2B5EF4-FFF2-40B4-BE49-F238E27FC236}">
                      <a16:creationId xmlns:a16="http://schemas.microsoft.com/office/drawing/2014/main" id="{67B7E618-0D19-4ABE-A9E9-FE0A9FE277C0}"/>
                    </a:ext>
                  </a:extLst>
                </p:cNvPr>
                <p:cNvSpPr/>
                <p:nvPr/>
              </p:nvSpPr>
              <p:spPr>
                <a:xfrm>
                  <a:off x="7669244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86" name="Forma libre: forma 685">
                  <a:extLst>
                    <a:ext uri="{FF2B5EF4-FFF2-40B4-BE49-F238E27FC236}">
                      <a16:creationId xmlns:a16="http://schemas.microsoft.com/office/drawing/2014/main" id="{F378E8A4-C5AC-46C6-A1EF-FE080792C7A5}"/>
                    </a:ext>
                  </a:extLst>
                </p:cNvPr>
                <p:cNvSpPr/>
                <p:nvPr/>
              </p:nvSpPr>
              <p:spPr>
                <a:xfrm>
                  <a:off x="7785354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87" name="Forma libre: forma 686">
                  <a:extLst>
                    <a:ext uri="{FF2B5EF4-FFF2-40B4-BE49-F238E27FC236}">
                      <a16:creationId xmlns:a16="http://schemas.microsoft.com/office/drawing/2014/main" id="{25EA049B-E5C0-43B5-BB1A-7B56C0667A59}"/>
                    </a:ext>
                  </a:extLst>
                </p:cNvPr>
                <p:cNvSpPr/>
                <p:nvPr/>
              </p:nvSpPr>
              <p:spPr>
                <a:xfrm>
                  <a:off x="7901368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88" name="Forma libre: forma 687">
                  <a:extLst>
                    <a:ext uri="{FF2B5EF4-FFF2-40B4-BE49-F238E27FC236}">
                      <a16:creationId xmlns:a16="http://schemas.microsoft.com/office/drawing/2014/main" id="{241FD8AA-2FB8-4E9C-BA4E-9776FB76652F}"/>
                    </a:ext>
                  </a:extLst>
                </p:cNvPr>
                <p:cNvSpPr/>
                <p:nvPr/>
              </p:nvSpPr>
              <p:spPr>
                <a:xfrm>
                  <a:off x="8017478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89" name="Forma libre: forma 688">
                  <a:extLst>
                    <a:ext uri="{FF2B5EF4-FFF2-40B4-BE49-F238E27FC236}">
                      <a16:creationId xmlns:a16="http://schemas.microsoft.com/office/drawing/2014/main" id="{766C8F06-A08B-4EA6-8215-212AC7DEC459}"/>
                    </a:ext>
                  </a:extLst>
                </p:cNvPr>
                <p:cNvSpPr/>
                <p:nvPr/>
              </p:nvSpPr>
              <p:spPr>
                <a:xfrm>
                  <a:off x="8133492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90" name="Forma libre: forma 689">
                  <a:extLst>
                    <a:ext uri="{FF2B5EF4-FFF2-40B4-BE49-F238E27FC236}">
                      <a16:creationId xmlns:a16="http://schemas.microsoft.com/office/drawing/2014/main" id="{4D925AED-1340-4CB7-82E7-63816D6D2C3A}"/>
                    </a:ext>
                  </a:extLst>
                </p:cNvPr>
                <p:cNvSpPr/>
                <p:nvPr/>
              </p:nvSpPr>
              <p:spPr>
                <a:xfrm>
                  <a:off x="8249602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91" name="Forma libre: forma 690">
                  <a:extLst>
                    <a:ext uri="{FF2B5EF4-FFF2-40B4-BE49-F238E27FC236}">
                      <a16:creationId xmlns:a16="http://schemas.microsoft.com/office/drawing/2014/main" id="{32BDA87D-9D67-447A-9866-6FB579960F66}"/>
                    </a:ext>
                  </a:extLst>
                </p:cNvPr>
                <p:cNvSpPr/>
                <p:nvPr/>
              </p:nvSpPr>
              <p:spPr>
                <a:xfrm>
                  <a:off x="8365712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92" name="Forma libre: forma 691">
                  <a:extLst>
                    <a:ext uri="{FF2B5EF4-FFF2-40B4-BE49-F238E27FC236}">
                      <a16:creationId xmlns:a16="http://schemas.microsoft.com/office/drawing/2014/main" id="{6A23B5AC-56D7-41F4-B2EF-AE4AD35C5106}"/>
                    </a:ext>
                  </a:extLst>
                </p:cNvPr>
                <p:cNvSpPr/>
                <p:nvPr/>
              </p:nvSpPr>
              <p:spPr>
                <a:xfrm>
                  <a:off x="8481726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09 w 116109"/>
                    <a:gd name="connsiteY1" fmla="*/ 0 h 116109"/>
                    <a:gd name="connsiteX2" fmla="*/ 116109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93" name="Forma libre: forma 692">
                  <a:extLst>
                    <a:ext uri="{FF2B5EF4-FFF2-40B4-BE49-F238E27FC236}">
                      <a16:creationId xmlns:a16="http://schemas.microsoft.com/office/drawing/2014/main" id="{3D8710A5-A630-4737-AFE9-67AB7BFD3221}"/>
                    </a:ext>
                  </a:extLst>
                </p:cNvPr>
                <p:cNvSpPr/>
                <p:nvPr/>
              </p:nvSpPr>
              <p:spPr>
                <a:xfrm>
                  <a:off x="8597836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94" name="Forma libre: forma 693">
                  <a:extLst>
                    <a:ext uri="{FF2B5EF4-FFF2-40B4-BE49-F238E27FC236}">
                      <a16:creationId xmlns:a16="http://schemas.microsoft.com/office/drawing/2014/main" id="{9C30C404-BD68-443C-A077-22AF3C3F6DF2}"/>
                    </a:ext>
                  </a:extLst>
                </p:cNvPr>
                <p:cNvSpPr/>
                <p:nvPr/>
              </p:nvSpPr>
              <p:spPr>
                <a:xfrm>
                  <a:off x="8713851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95" name="Forma libre: forma 694">
                  <a:extLst>
                    <a:ext uri="{FF2B5EF4-FFF2-40B4-BE49-F238E27FC236}">
                      <a16:creationId xmlns:a16="http://schemas.microsoft.com/office/drawing/2014/main" id="{08839378-3999-417D-9BAD-E15D0A43B3A4}"/>
                    </a:ext>
                  </a:extLst>
                </p:cNvPr>
                <p:cNvSpPr/>
                <p:nvPr/>
              </p:nvSpPr>
              <p:spPr>
                <a:xfrm>
                  <a:off x="7204995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96" name="Forma libre: forma 695">
                  <a:extLst>
                    <a:ext uri="{FF2B5EF4-FFF2-40B4-BE49-F238E27FC236}">
                      <a16:creationId xmlns:a16="http://schemas.microsoft.com/office/drawing/2014/main" id="{C57B9415-1D8A-4361-944F-CAB23E730BEB}"/>
                    </a:ext>
                  </a:extLst>
                </p:cNvPr>
                <p:cNvSpPr/>
                <p:nvPr/>
              </p:nvSpPr>
              <p:spPr>
                <a:xfrm>
                  <a:off x="7321105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97" name="Forma libre: forma 696">
                  <a:extLst>
                    <a:ext uri="{FF2B5EF4-FFF2-40B4-BE49-F238E27FC236}">
                      <a16:creationId xmlns:a16="http://schemas.microsoft.com/office/drawing/2014/main" id="{97C883FC-9AF6-4BD0-BA04-9A5711FB8D44}"/>
                    </a:ext>
                  </a:extLst>
                </p:cNvPr>
                <p:cNvSpPr/>
                <p:nvPr/>
              </p:nvSpPr>
              <p:spPr>
                <a:xfrm>
                  <a:off x="7437120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98" name="Forma libre: forma 697">
                  <a:extLst>
                    <a:ext uri="{FF2B5EF4-FFF2-40B4-BE49-F238E27FC236}">
                      <a16:creationId xmlns:a16="http://schemas.microsoft.com/office/drawing/2014/main" id="{3E581E0C-D0AB-475F-82E2-430281DEFDB4}"/>
                    </a:ext>
                  </a:extLst>
                </p:cNvPr>
                <p:cNvSpPr/>
                <p:nvPr/>
              </p:nvSpPr>
              <p:spPr>
                <a:xfrm>
                  <a:off x="7553229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699" name="Forma libre: forma 698">
                  <a:extLst>
                    <a:ext uri="{FF2B5EF4-FFF2-40B4-BE49-F238E27FC236}">
                      <a16:creationId xmlns:a16="http://schemas.microsoft.com/office/drawing/2014/main" id="{FAA70F74-B4F1-4453-B6EF-ED31422B00FE}"/>
                    </a:ext>
                  </a:extLst>
                </p:cNvPr>
                <p:cNvSpPr/>
                <p:nvPr/>
              </p:nvSpPr>
              <p:spPr>
                <a:xfrm>
                  <a:off x="7669244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00" name="Forma libre: forma 699">
                  <a:extLst>
                    <a:ext uri="{FF2B5EF4-FFF2-40B4-BE49-F238E27FC236}">
                      <a16:creationId xmlns:a16="http://schemas.microsoft.com/office/drawing/2014/main" id="{67268705-26DD-40C9-82AB-BFF36BFD5D44}"/>
                    </a:ext>
                  </a:extLst>
                </p:cNvPr>
                <p:cNvSpPr/>
                <p:nvPr/>
              </p:nvSpPr>
              <p:spPr>
                <a:xfrm>
                  <a:off x="7785354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01" name="Forma libre: forma 700">
                  <a:extLst>
                    <a:ext uri="{FF2B5EF4-FFF2-40B4-BE49-F238E27FC236}">
                      <a16:creationId xmlns:a16="http://schemas.microsoft.com/office/drawing/2014/main" id="{EE1ACEAD-7D98-41CB-B481-D9CFC6EFDC87}"/>
                    </a:ext>
                  </a:extLst>
                </p:cNvPr>
                <p:cNvSpPr/>
                <p:nvPr/>
              </p:nvSpPr>
              <p:spPr>
                <a:xfrm>
                  <a:off x="7901368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02" name="Forma libre: forma 701">
                  <a:extLst>
                    <a:ext uri="{FF2B5EF4-FFF2-40B4-BE49-F238E27FC236}">
                      <a16:creationId xmlns:a16="http://schemas.microsoft.com/office/drawing/2014/main" id="{14738086-B2FA-47F7-BAB5-34FC304699F0}"/>
                    </a:ext>
                  </a:extLst>
                </p:cNvPr>
                <p:cNvSpPr/>
                <p:nvPr/>
              </p:nvSpPr>
              <p:spPr>
                <a:xfrm>
                  <a:off x="8017478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03" name="Forma libre: forma 702">
                  <a:extLst>
                    <a:ext uri="{FF2B5EF4-FFF2-40B4-BE49-F238E27FC236}">
                      <a16:creationId xmlns:a16="http://schemas.microsoft.com/office/drawing/2014/main" id="{6E0D6244-5C5E-4FF8-8B96-B7849A3C8AEE}"/>
                    </a:ext>
                  </a:extLst>
                </p:cNvPr>
                <p:cNvSpPr/>
                <p:nvPr/>
              </p:nvSpPr>
              <p:spPr>
                <a:xfrm>
                  <a:off x="8133492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04" name="Forma libre: forma 703">
                  <a:extLst>
                    <a:ext uri="{FF2B5EF4-FFF2-40B4-BE49-F238E27FC236}">
                      <a16:creationId xmlns:a16="http://schemas.microsoft.com/office/drawing/2014/main" id="{431BFA14-9A58-4876-B1DF-174E2E71000A}"/>
                    </a:ext>
                  </a:extLst>
                </p:cNvPr>
                <p:cNvSpPr/>
                <p:nvPr/>
              </p:nvSpPr>
              <p:spPr>
                <a:xfrm>
                  <a:off x="8249602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05" name="Forma libre: forma 704">
                  <a:extLst>
                    <a:ext uri="{FF2B5EF4-FFF2-40B4-BE49-F238E27FC236}">
                      <a16:creationId xmlns:a16="http://schemas.microsoft.com/office/drawing/2014/main" id="{6AA69109-A5B8-4789-A9C4-8A5864BE2626}"/>
                    </a:ext>
                  </a:extLst>
                </p:cNvPr>
                <p:cNvSpPr/>
                <p:nvPr/>
              </p:nvSpPr>
              <p:spPr>
                <a:xfrm>
                  <a:off x="8365712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06" name="Forma libre: forma 705">
                  <a:extLst>
                    <a:ext uri="{FF2B5EF4-FFF2-40B4-BE49-F238E27FC236}">
                      <a16:creationId xmlns:a16="http://schemas.microsoft.com/office/drawing/2014/main" id="{53721CD6-5B5E-433D-9AE2-ED3E6D01FE1C}"/>
                    </a:ext>
                  </a:extLst>
                </p:cNvPr>
                <p:cNvSpPr/>
                <p:nvPr/>
              </p:nvSpPr>
              <p:spPr>
                <a:xfrm>
                  <a:off x="8481726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09 w 116109"/>
                    <a:gd name="connsiteY1" fmla="*/ 0 h 116014"/>
                    <a:gd name="connsiteX2" fmla="*/ 116109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07" name="Forma libre: forma 706">
                  <a:extLst>
                    <a:ext uri="{FF2B5EF4-FFF2-40B4-BE49-F238E27FC236}">
                      <a16:creationId xmlns:a16="http://schemas.microsoft.com/office/drawing/2014/main" id="{BE0C1C5F-2622-4622-AAA8-8C596C8E17F7}"/>
                    </a:ext>
                  </a:extLst>
                </p:cNvPr>
                <p:cNvSpPr/>
                <p:nvPr/>
              </p:nvSpPr>
              <p:spPr>
                <a:xfrm>
                  <a:off x="8597836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08" name="Forma libre: forma 707">
                  <a:extLst>
                    <a:ext uri="{FF2B5EF4-FFF2-40B4-BE49-F238E27FC236}">
                      <a16:creationId xmlns:a16="http://schemas.microsoft.com/office/drawing/2014/main" id="{DC915733-A443-4335-98B4-5482020CEAE5}"/>
                    </a:ext>
                  </a:extLst>
                </p:cNvPr>
                <p:cNvSpPr/>
                <p:nvPr/>
              </p:nvSpPr>
              <p:spPr>
                <a:xfrm>
                  <a:off x="8713851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09" name="Forma libre: forma 708">
                  <a:extLst>
                    <a:ext uri="{FF2B5EF4-FFF2-40B4-BE49-F238E27FC236}">
                      <a16:creationId xmlns:a16="http://schemas.microsoft.com/office/drawing/2014/main" id="{7EBB7419-1821-483D-921D-A38E8F026BDF}"/>
                    </a:ext>
                  </a:extLst>
                </p:cNvPr>
                <p:cNvSpPr/>
                <p:nvPr/>
              </p:nvSpPr>
              <p:spPr>
                <a:xfrm>
                  <a:off x="7204995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10" name="Forma libre: forma 709">
                  <a:extLst>
                    <a:ext uri="{FF2B5EF4-FFF2-40B4-BE49-F238E27FC236}">
                      <a16:creationId xmlns:a16="http://schemas.microsoft.com/office/drawing/2014/main" id="{9CC49ABD-1A70-4D37-AC64-DAD7F4CA0DB0}"/>
                    </a:ext>
                  </a:extLst>
                </p:cNvPr>
                <p:cNvSpPr/>
                <p:nvPr/>
              </p:nvSpPr>
              <p:spPr>
                <a:xfrm>
                  <a:off x="7321105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11" name="Forma libre: forma 710">
                  <a:extLst>
                    <a:ext uri="{FF2B5EF4-FFF2-40B4-BE49-F238E27FC236}">
                      <a16:creationId xmlns:a16="http://schemas.microsoft.com/office/drawing/2014/main" id="{DF765F9F-70F2-4B7B-BFB7-4E140AD55D57}"/>
                    </a:ext>
                  </a:extLst>
                </p:cNvPr>
                <p:cNvSpPr/>
                <p:nvPr/>
              </p:nvSpPr>
              <p:spPr>
                <a:xfrm>
                  <a:off x="7437120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12" name="Forma libre: forma 711">
                  <a:extLst>
                    <a:ext uri="{FF2B5EF4-FFF2-40B4-BE49-F238E27FC236}">
                      <a16:creationId xmlns:a16="http://schemas.microsoft.com/office/drawing/2014/main" id="{4D427C74-377F-48B1-BB92-82A606746B4D}"/>
                    </a:ext>
                  </a:extLst>
                </p:cNvPr>
                <p:cNvSpPr/>
                <p:nvPr/>
              </p:nvSpPr>
              <p:spPr>
                <a:xfrm>
                  <a:off x="7553229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13" name="Forma libre: forma 712">
                  <a:extLst>
                    <a:ext uri="{FF2B5EF4-FFF2-40B4-BE49-F238E27FC236}">
                      <a16:creationId xmlns:a16="http://schemas.microsoft.com/office/drawing/2014/main" id="{9F4C8274-F43F-4DF3-B5BD-7A1AF075E749}"/>
                    </a:ext>
                  </a:extLst>
                </p:cNvPr>
                <p:cNvSpPr/>
                <p:nvPr/>
              </p:nvSpPr>
              <p:spPr>
                <a:xfrm>
                  <a:off x="7669244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14" name="Forma libre: forma 713">
                  <a:extLst>
                    <a:ext uri="{FF2B5EF4-FFF2-40B4-BE49-F238E27FC236}">
                      <a16:creationId xmlns:a16="http://schemas.microsoft.com/office/drawing/2014/main" id="{654437D5-F644-46CD-929F-487C2A29B9E4}"/>
                    </a:ext>
                  </a:extLst>
                </p:cNvPr>
                <p:cNvSpPr/>
                <p:nvPr/>
              </p:nvSpPr>
              <p:spPr>
                <a:xfrm>
                  <a:off x="7785354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15" name="Forma libre: forma 714">
                  <a:extLst>
                    <a:ext uri="{FF2B5EF4-FFF2-40B4-BE49-F238E27FC236}">
                      <a16:creationId xmlns:a16="http://schemas.microsoft.com/office/drawing/2014/main" id="{83E939E8-FD2C-4E53-B10E-C117D09D922E}"/>
                    </a:ext>
                  </a:extLst>
                </p:cNvPr>
                <p:cNvSpPr/>
                <p:nvPr/>
              </p:nvSpPr>
              <p:spPr>
                <a:xfrm>
                  <a:off x="7901368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16" name="Forma libre: forma 715">
                  <a:extLst>
                    <a:ext uri="{FF2B5EF4-FFF2-40B4-BE49-F238E27FC236}">
                      <a16:creationId xmlns:a16="http://schemas.microsoft.com/office/drawing/2014/main" id="{24784143-4136-47D9-BE4C-370822BA1266}"/>
                    </a:ext>
                  </a:extLst>
                </p:cNvPr>
                <p:cNvSpPr/>
                <p:nvPr/>
              </p:nvSpPr>
              <p:spPr>
                <a:xfrm>
                  <a:off x="8017478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17" name="Forma libre: forma 716">
                  <a:extLst>
                    <a:ext uri="{FF2B5EF4-FFF2-40B4-BE49-F238E27FC236}">
                      <a16:creationId xmlns:a16="http://schemas.microsoft.com/office/drawing/2014/main" id="{75DFF07C-0FE9-4ED1-AE0F-239C71EF3B23}"/>
                    </a:ext>
                  </a:extLst>
                </p:cNvPr>
                <p:cNvSpPr/>
                <p:nvPr/>
              </p:nvSpPr>
              <p:spPr>
                <a:xfrm>
                  <a:off x="8133492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18" name="Forma libre: forma 717">
                  <a:extLst>
                    <a:ext uri="{FF2B5EF4-FFF2-40B4-BE49-F238E27FC236}">
                      <a16:creationId xmlns:a16="http://schemas.microsoft.com/office/drawing/2014/main" id="{FBE21FA9-9392-483E-8ED2-E21D434CC683}"/>
                    </a:ext>
                  </a:extLst>
                </p:cNvPr>
                <p:cNvSpPr/>
                <p:nvPr/>
              </p:nvSpPr>
              <p:spPr>
                <a:xfrm>
                  <a:off x="8249602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19" name="Forma libre: forma 718">
                  <a:extLst>
                    <a:ext uri="{FF2B5EF4-FFF2-40B4-BE49-F238E27FC236}">
                      <a16:creationId xmlns:a16="http://schemas.microsoft.com/office/drawing/2014/main" id="{7CFA40C6-F313-4C16-BFD7-4327C0E9408B}"/>
                    </a:ext>
                  </a:extLst>
                </p:cNvPr>
                <p:cNvSpPr/>
                <p:nvPr/>
              </p:nvSpPr>
              <p:spPr>
                <a:xfrm>
                  <a:off x="8365712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20" name="Forma libre: forma 719">
                  <a:extLst>
                    <a:ext uri="{FF2B5EF4-FFF2-40B4-BE49-F238E27FC236}">
                      <a16:creationId xmlns:a16="http://schemas.microsoft.com/office/drawing/2014/main" id="{81102A37-E8B8-4068-B789-FC15B719D8BE}"/>
                    </a:ext>
                  </a:extLst>
                </p:cNvPr>
                <p:cNvSpPr/>
                <p:nvPr/>
              </p:nvSpPr>
              <p:spPr>
                <a:xfrm>
                  <a:off x="8481726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09 w 116109"/>
                    <a:gd name="connsiteY1" fmla="*/ 0 h 116109"/>
                    <a:gd name="connsiteX2" fmla="*/ 116109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21" name="Forma libre: forma 720">
                  <a:extLst>
                    <a:ext uri="{FF2B5EF4-FFF2-40B4-BE49-F238E27FC236}">
                      <a16:creationId xmlns:a16="http://schemas.microsoft.com/office/drawing/2014/main" id="{66ED068E-6969-47D1-AB06-BC8BB72C9F31}"/>
                    </a:ext>
                  </a:extLst>
                </p:cNvPr>
                <p:cNvSpPr/>
                <p:nvPr/>
              </p:nvSpPr>
              <p:spPr>
                <a:xfrm>
                  <a:off x="8597836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22" name="Forma libre: forma 721">
                  <a:extLst>
                    <a:ext uri="{FF2B5EF4-FFF2-40B4-BE49-F238E27FC236}">
                      <a16:creationId xmlns:a16="http://schemas.microsoft.com/office/drawing/2014/main" id="{20D5B092-5E94-4EAD-BD09-CC867415474E}"/>
                    </a:ext>
                  </a:extLst>
                </p:cNvPr>
                <p:cNvSpPr/>
                <p:nvPr/>
              </p:nvSpPr>
              <p:spPr>
                <a:xfrm>
                  <a:off x="8713851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23" name="Forma libre: forma 722">
                  <a:extLst>
                    <a:ext uri="{FF2B5EF4-FFF2-40B4-BE49-F238E27FC236}">
                      <a16:creationId xmlns:a16="http://schemas.microsoft.com/office/drawing/2014/main" id="{15E4C82E-64AA-46CD-8E59-5B967E72AD97}"/>
                    </a:ext>
                  </a:extLst>
                </p:cNvPr>
                <p:cNvSpPr/>
                <p:nvPr/>
              </p:nvSpPr>
              <p:spPr>
                <a:xfrm>
                  <a:off x="7204995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24" name="Forma libre: forma 723">
                  <a:extLst>
                    <a:ext uri="{FF2B5EF4-FFF2-40B4-BE49-F238E27FC236}">
                      <a16:creationId xmlns:a16="http://schemas.microsoft.com/office/drawing/2014/main" id="{371081B2-62A4-4653-8081-80382931145B}"/>
                    </a:ext>
                  </a:extLst>
                </p:cNvPr>
                <p:cNvSpPr/>
                <p:nvPr/>
              </p:nvSpPr>
              <p:spPr>
                <a:xfrm>
                  <a:off x="7321105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25" name="Forma libre: forma 724">
                  <a:extLst>
                    <a:ext uri="{FF2B5EF4-FFF2-40B4-BE49-F238E27FC236}">
                      <a16:creationId xmlns:a16="http://schemas.microsoft.com/office/drawing/2014/main" id="{4A0E58B9-2C1C-4A65-9839-47A8D1D27388}"/>
                    </a:ext>
                  </a:extLst>
                </p:cNvPr>
                <p:cNvSpPr/>
                <p:nvPr/>
              </p:nvSpPr>
              <p:spPr>
                <a:xfrm>
                  <a:off x="7437120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26" name="Forma libre: forma 725">
                  <a:extLst>
                    <a:ext uri="{FF2B5EF4-FFF2-40B4-BE49-F238E27FC236}">
                      <a16:creationId xmlns:a16="http://schemas.microsoft.com/office/drawing/2014/main" id="{59397FFA-4EF8-4142-974D-C8057112968F}"/>
                    </a:ext>
                  </a:extLst>
                </p:cNvPr>
                <p:cNvSpPr/>
                <p:nvPr/>
              </p:nvSpPr>
              <p:spPr>
                <a:xfrm>
                  <a:off x="7553229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27" name="Forma libre: forma 726">
                  <a:extLst>
                    <a:ext uri="{FF2B5EF4-FFF2-40B4-BE49-F238E27FC236}">
                      <a16:creationId xmlns:a16="http://schemas.microsoft.com/office/drawing/2014/main" id="{383DCD0D-3C14-4BE7-A080-6AE6EFDC10AC}"/>
                    </a:ext>
                  </a:extLst>
                </p:cNvPr>
                <p:cNvSpPr/>
                <p:nvPr/>
              </p:nvSpPr>
              <p:spPr>
                <a:xfrm>
                  <a:off x="7669244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28" name="Forma libre: forma 727">
                  <a:extLst>
                    <a:ext uri="{FF2B5EF4-FFF2-40B4-BE49-F238E27FC236}">
                      <a16:creationId xmlns:a16="http://schemas.microsoft.com/office/drawing/2014/main" id="{D8E0B6F1-3A4A-4DFF-B424-207F8B9A8733}"/>
                    </a:ext>
                  </a:extLst>
                </p:cNvPr>
                <p:cNvSpPr/>
                <p:nvPr/>
              </p:nvSpPr>
              <p:spPr>
                <a:xfrm>
                  <a:off x="7785354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29" name="Forma libre: forma 728">
                  <a:extLst>
                    <a:ext uri="{FF2B5EF4-FFF2-40B4-BE49-F238E27FC236}">
                      <a16:creationId xmlns:a16="http://schemas.microsoft.com/office/drawing/2014/main" id="{0447967E-4530-4624-B006-4906A0C0BA5A}"/>
                    </a:ext>
                  </a:extLst>
                </p:cNvPr>
                <p:cNvSpPr/>
                <p:nvPr/>
              </p:nvSpPr>
              <p:spPr>
                <a:xfrm>
                  <a:off x="7901368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30" name="Forma libre: forma 729">
                  <a:extLst>
                    <a:ext uri="{FF2B5EF4-FFF2-40B4-BE49-F238E27FC236}">
                      <a16:creationId xmlns:a16="http://schemas.microsoft.com/office/drawing/2014/main" id="{0C1D630E-D3DD-41B1-A9E6-00DB7898C966}"/>
                    </a:ext>
                  </a:extLst>
                </p:cNvPr>
                <p:cNvSpPr/>
                <p:nvPr/>
              </p:nvSpPr>
              <p:spPr>
                <a:xfrm>
                  <a:off x="8017478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31" name="Forma libre: forma 730">
                  <a:extLst>
                    <a:ext uri="{FF2B5EF4-FFF2-40B4-BE49-F238E27FC236}">
                      <a16:creationId xmlns:a16="http://schemas.microsoft.com/office/drawing/2014/main" id="{EDC59887-C26E-472F-807F-F5E0F3BE5FFD}"/>
                    </a:ext>
                  </a:extLst>
                </p:cNvPr>
                <p:cNvSpPr/>
                <p:nvPr/>
              </p:nvSpPr>
              <p:spPr>
                <a:xfrm>
                  <a:off x="8133492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32" name="Forma libre: forma 731">
                  <a:extLst>
                    <a:ext uri="{FF2B5EF4-FFF2-40B4-BE49-F238E27FC236}">
                      <a16:creationId xmlns:a16="http://schemas.microsoft.com/office/drawing/2014/main" id="{82F06311-6EC0-4FA6-9234-434E8EA52614}"/>
                    </a:ext>
                  </a:extLst>
                </p:cNvPr>
                <p:cNvSpPr/>
                <p:nvPr/>
              </p:nvSpPr>
              <p:spPr>
                <a:xfrm>
                  <a:off x="8249602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33" name="Forma libre: forma 732">
                  <a:extLst>
                    <a:ext uri="{FF2B5EF4-FFF2-40B4-BE49-F238E27FC236}">
                      <a16:creationId xmlns:a16="http://schemas.microsoft.com/office/drawing/2014/main" id="{02353F0D-4085-4686-85DD-DCD2A86CA726}"/>
                    </a:ext>
                  </a:extLst>
                </p:cNvPr>
                <p:cNvSpPr/>
                <p:nvPr/>
              </p:nvSpPr>
              <p:spPr>
                <a:xfrm>
                  <a:off x="8365712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34" name="Forma libre: forma 733">
                  <a:extLst>
                    <a:ext uri="{FF2B5EF4-FFF2-40B4-BE49-F238E27FC236}">
                      <a16:creationId xmlns:a16="http://schemas.microsoft.com/office/drawing/2014/main" id="{7278FC9A-3239-4855-9BFB-7B6FFFA4B278}"/>
                    </a:ext>
                  </a:extLst>
                </p:cNvPr>
                <p:cNvSpPr/>
                <p:nvPr/>
              </p:nvSpPr>
              <p:spPr>
                <a:xfrm>
                  <a:off x="8481726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09 w 116109"/>
                    <a:gd name="connsiteY1" fmla="*/ 0 h 116109"/>
                    <a:gd name="connsiteX2" fmla="*/ 116109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35" name="Forma libre: forma 734">
                  <a:extLst>
                    <a:ext uri="{FF2B5EF4-FFF2-40B4-BE49-F238E27FC236}">
                      <a16:creationId xmlns:a16="http://schemas.microsoft.com/office/drawing/2014/main" id="{402A0335-E192-4B83-9C45-1F1A7742179E}"/>
                    </a:ext>
                  </a:extLst>
                </p:cNvPr>
                <p:cNvSpPr/>
                <p:nvPr/>
              </p:nvSpPr>
              <p:spPr>
                <a:xfrm>
                  <a:off x="8597836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36" name="Forma libre: forma 735">
                  <a:extLst>
                    <a:ext uri="{FF2B5EF4-FFF2-40B4-BE49-F238E27FC236}">
                      <a16:creationId xmlns:a16="http://schemas.microsoft.com/office/drawing/2014/main" id="{A3BA4EE3-F841-4368-B6E5-33027A902A96}"/>
                    </a:ext>
                  </a:extLst>
                </p:cNvPr>
                <p:cNvSpPr/>
                <p:nvPr/>
              </p:nvSpPr>
              <p:spPr>
                <a:xfrm>
                  <a:off x="8713851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37" name="Forma libre: forma 736">
                  <a:extLst>
                    <a:ext uri="{FF2B5EF4-FFF2-40B4-BE49-F238E27FC236}">
                      <a16:creationId xmlns:a16="http://schemas.microsoft.com/office/drawing/2014/main" id="{71824295-17C8-409A-A2AA-F666221A4934}"/>
                    </a:ext>
                  </a:extLst>
                </p:cNvPr>
                <p:cNvSpPr/>
                <p:nvPr/>
              </p:nvSpPr>
              <p:spPr>
                <a:xfrm>
                  <a:off x="7204995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38" name="Forma libre: forma 737">
                  <a:extLst>
                    <a:ext uri="{FF2B5EF4-FFF2-40B4-BE49-F238E27FC236}">
                      <a16:creationId xmlns:a16="http://schemas.microsoft.com/office/drawing/2014/main" id="{EA5BBE4C-8B98-405B-AF5A-CB62133E15C5}"/>
                    </a:ext>
                  </a:extLst>
                </p:cNvPr>
                <p:cNvSpPr/>
                <p:nvPr/>
              </p:nvSpPr>
              <p:spPr>
                <a:xfrm>
                  <a:off x="7321105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39" name="Forma libre: forma 738">
                  <a:extLst>
                    <a:ext uri="{FF2B5EF4-FFF2-40B4-BE49-F238E27FC236}">
                      <a16:creationId xmlns:a16="http://schemas.microsoft.com/office/drawing/2014/main" id="{205A4984-2E46-4216-AE98-A0E9D4EF905B}"/>
                    </a:ext>
                  </a:extLst>
                </p:cNvPr>
                <p:cNvSpPr/>
                <p:nvPr/>
              </p:nvSpPr>
              <p:spPr>
                <a:xfrm>
                  <a:off x="7437120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40" name="Forma libre: forma 739">
                  <a:extLst>
                    <a:ext uri="{FF2B5EF4-FFF2-40B4-BE49-F238E27FC236}">
                      <a16:creationId xmlns:a16="http://schemas.microsoft.com/office/drawing/2014/main" id="{847BA56C-E798-44DC-A0C2-80D351E60EF9}"/>
                    </a:ext>
                  </a:extLst>
                </p:cNvPr>
                <p:cNvSpPr/>
                <p:nvPr/>
              </p:nvSpPr>
              <p:spPr>
                <a:xfrm>
                  <a:off x="7553229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41" name="Forma libre: forma 740">
                  <a:extLst>
                    <a:ext uri="{FF2B5EF4-FFF2-40B4-BE49-F238E27FC236}">
                      <a16:creationId xmlns:a16="http://schemas.microsoft.com/office/drawing/2014/main" id="{175810A5-64EA-4F92-AEF6-81DF8AD7C3F1}"/>
                    </a:ext>
                  </a:extLst>
                </p:cNvPr>
                <p:cNvSpPr/>
                <p:nvPr/>
              </p:nvSpPr>
              <p:spPr>
                <a:xfrm>
                  <a:off x="7669244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42" name="Forma libre: forma 741">
                  <a:extLst>
                    <a:ext uri="{FF2B5EF4-FFF2-40B4-BE49-F238E27FC236}">
                      <a16:creationId xmlns:a16="http://schemas.microsoft.com/office/drawing/2014/main" id="{532261F2-E595-44BF-9373-40FAA6D71685}"/>
                    </a:ext>
                  </a:extLst>
                </p:cNvPr>
                <p:cNvSpPr/>
                <p:nvPr/>
              </p:nvSpPr>
              <p:spPr>
                <a:xfrm>
                  <a:off x="7785354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43" name="Forma libre: forma 742">
                  <a:extLst>
                    <a:ext uri="{FF2B5EF4-FFF2-40B4-BE49-F238E27FC236}">
                      <a16:creationId xmlns:a16="http://schemas.microsoft.com/office/drawing/2014/main" id="{70B716C2-7E71-4EA7-8226-3B65150CFE8E}"/>
                    </a:ext>
                  </a:extLst>
                </p:cNvPr>
                <p:cNvSpPr/>
                <p:nvPr/>
              </p:nvSpPr>
              <p:spPr>
                <a:xfrm>
                  <a:off x="7901368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44" name="Forma libre: forma 743">
                  <a:extLst>
                    <a:ext uri="{FF2B5EF4-FFF2-40B4-BE49-F238E27FC236}">
                      <a16:creationId xmlns:a16="http://schemas.microsoft.com/office/drawing/2014/main" id="{E9B241BF-AF3B-42D9-A2BA-D24EB85A56C5}"/>
                    </a:ext>
                  </a:extLst>
                </p:cNvPr>
                <p:cNvSpPr/>
                <p:nvPr/>
              </p:nvSpPr>
              <p:spPr>
                <a:xfrm>
                  <a:off x="8017478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45" name="Forma libre: forma 744">
                  <a:extLst>
                    <a:ext uri="{FF2B5EF4-FFF2-40B4-BE49-F238E27FC236}">
                      <a16:creationId xmlns:a16="http://schemas.microsoft.com/office/drawing/2014/main" id="{30508729-DA05-4FE4-9188-DA83C72F0639}"/>
                    </a:ext>
                  </a:extLst>
                </p:cNvPr>
                <p:cNvSpPr/>
                <p:nvPr/>
              </p:nvSpPr>
              <p:spPr>
                <a:xfrm>
                  <a:off x="8133492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46" name="Forma libre: forma 745">
                  <a:extLst>
                    <a:ext uri="{FF2B5EF4-FFF2-40B4-BE49-F238E27FC236}">
                      <a16:creationId xmlns:a16="http://schemas.microsoft.com/office/drawing/2014/main" id="{3520024C-B869-4D08-BF82-5FABB9ED17B2}"/>
                    </a:ext>
                  </a:extLst>
                </p:cNvPr>
                <p:cNvSpPr/>
                <p:nvPr/>
              </p:nvSpPr>
              <p:spPr>
                <a:xfrm>
                  <a:off x="8249602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47" name="Forma libre: forma 746">
                  <a:extLst>
                    <a:ext uri="{FF2B5EF4-FFF2-40B4-BE49-F238E27FC236}">
                      <a16:creationId xmlns:a16="http://schemas.microsoft.com/office/drawing/2014/main" id="{BDC0AC3D-1C39-4EBB-9DD1-53D9F16E121E}"/>
                    </a:ext>
                  </a:extLst>
                </p:cNvPr>
                <p:cNvSpPr/>
                <p:nvPr/>
              </p:nvSpPr>
              <p:spPr>
                <a:xfrm>
                  <a:off x="8365712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48" name="Forma libre: forma 747">
                  <a:extLst>
                    <a:ext uri="{FF2B5EF4-FFF2-40B4-BE49-F238E27FC236}">
                      <a16:creationId xmlns:a16="http://schemas.microsoft.com/office/drawing/2014/main" id="{ECC79732-9820-4769-A74E-A480FBD9D1A5}"/>
                    </a:ext>
                  </a:extLst>
                </p:cNvPr>
                <p:cNvSpPr/>
                <p:nvPr/>
              </p:nvSpPr>
              <p:spPr>
                <a:xfrm>
                  <a:off x="8481726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09 w 116109"/>
                    <a:gd name="connsiteY1" fmla="*/ 0 h 116014"/>
                    <a:gd name="connsiteX2" fmla="*/ 116109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49" name="Forma libre: forma 748">
                  <a:extLst>
                    <a:ext uri="{FF2B5EF4-FFF2-40B4-BE49-F238E27FC236}">
                      <a16:creationId xmlns:a16="http://schemas.microsoft.com/office/drawing/2014/main" id="{06776287-F07B-4A94-B393-8EA50D8D8ACC}"/>
                    </a:ext>
                  </a:extLst>
                </p:cNvPr>
                <p:cNvSpPr/>
                <p:nvPr/>
              </p:nvSpPr>
              <p:spPr>
                <a:xfrm>
                  <a:off x="8597836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50" name="Forma libre: forma 749">
                  <a:extLst>
                    <a:ext uri="{FF2B5EF4-FFF2-40B4-BE49-F238E27FC236}">
                      <a16:creationId xmlns:a16="http://schemas.microsoft.com/office/drawing/2014/main" id="{1541486B-CB9B-41D7-9A19-07C2DE362259}"/>
                    </a:ext>
                  </a:extLst>
                </p:cNvPr>
                <p:cNvSpPr/>
                <p:nvPr/>
              </p:nvSpPr>
              <p:spPr>
                <a:xfrm>
                  <a:off x="8713851" y="5810258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51" name="Forma libre: forma 750">
                  <a:extLst>
                    <a:ext uri="{FF2B5EF4-FFF2-40B4-BE49-F238E27FC236}">
                      <a16:creationId xmlns:a16="http://schemas.microsoft.com/office/drawing/2014/main" id="{1AD3A900-848A-4EA3-BF32-F79CEAFB747A}"/>
                    </a:ext>
                  </a:extLst>
                </p:cNvPr>
                <p:cNvSpPr/>
                <p:nvPr/>
              </p:nvSpPr>
              <p:spPr>
                <a:xfrm>
                  <a:off x="7204995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52" name="Forma libre: forma 751">
                  <a:extLst>
                    <a:ext uri="{FF2B5EF4-FFF2-40B4-BE49-F238E27FC236}">
                      <a16:creationId xmlns:a16="http://schemas.microsoft.com/office/drawing/2014/main" id="{E5263864-7577-4A2E-B716-E11CA68759EA}"/>
                    </a:ext>
                  </a:extLst>
                </p:cNvPr>
                <p:cNvSpPr/>
                <p:nvPr/>
              </p:nvSpPr>
              <p:spPr>
                <a:xfrm>
                  <a:off x="7321105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53" name="Forma libre: forma 752">
                  <a:extLst>
                    <a:ext uri="{FF2B5EF4-FFF2-40B4-BE49-F238E27FC236}">
                      <a16:creationId xmlns:a16="http://schemas.microsoft.com/office/drawing/2014/main" id="{1B8B68A2-F926-425B-8BC1-DAE2E6E6E8C7}"/>
                    </a:ext>
                  </a:extLst>
                </p:cNvPr>
                <p:cNvSpPr/>
                <p:nvPr/>
              </p:nvSpPr>
              <p:spPr>
                <a:xfrm>
                  <a:off x="7437120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54" name="Forma libre: forma 753">
                  <a:extLst>
                    <a:ext uri="{FF2B5EF4-FFF2-40B4-BE49-F238E27FC236}">
                      <a16:creationId xmlns:a16="http://schemas.microsoft.com/office/drawing/2014/main" id="{5B5501CD-4827-4E49-A8E2-F6EBC7C1517F}"/>
                    </a:ext>
                  </a:extLst>
                </p:cNvPr>
                <p:cNvSpPr/>
                <p:nvPr/>
              </p:nvSpPr>
              <p:spPr>
                <a:xfrm>
                  <a:off x="7553229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55" name="Forma libre: forma 754">
                  <a:extLst>
                    <a:ext uri="{FF2B5EF4-FFF2-40B4-BE49-F238E27FC236}">
                      <a16:creationId xmlns:a16="http://schemas.microsoft.com/office/drawing/2014/main" id="{74FC7588-6A69-4099-A332-E1494ECE7A6D}"/>
                    </a:ext>
                  </a:extLst>
                </p:cNvPr>
                <p:cNvSpPr/>
                <p:nvPr/>
              </p:nvSpPr>
              <p:spPr>
                <a:xfrm>
                  <a:off x="7785354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56" name="Forma libre: forma 755">
                  <a:extLst>
                    <a:ext uri="{FF2B5EF4-FFF2-40B4-BE49-F238E27FC236}">
                      <a16:creationId xmlns:a16="http://schemas.microsoft.com/office/drawing/2014/main" id="{06A156D3-BBA8-4AE8-A70D-B7704C4AE15D}"/>
                    </a:ext>
                  </a:extLst>
                </p:cNvPr>
                <p:cNvSpPr/>
                <p:nvPr/>
              </p:nvSpPr>
              <p:spPr>
                <a:xfrm>
                  <a:off x="7901368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57" name="Forma libre: forma 756">
                  <a:extLst>
                    <a:ext uri="{FF2B5EF4-FFF2-40B4-BE49-F238E27FC236}">
                      <a16:creationId xmlns:a16="http://schemas.microsoft.com/office/drawing/2014/main" id="{3CFFE339-7C67-4ADC-8235-D9DE6875E517}"/>
                    </a:ext>
                  </a:extLst>
                </p:cNvPr>
                <p:cNvSpPr/>
                <p:nvPr/>
              </p:nvSpPr>
              <p:spPr>
                <a:xfrm>
                  <a:off x="8017478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58" name="Forma libre: forma 757">
                  <a:extLst>
                    <a:ext uri="{FF2B5EF4-FFF2-40B4-BE49-F238E27FC236}">
                      <a16:creationId xmlns:a16="http://schemas.microsoft.com/office/drawing/2014/main" id="{BDD0E1CF-0262-4EBD-B441-ACF53F329617}"/>
                    </a:ext>
                  </a:extLst>
                </p:cNvPr>
                <p:cNvSpPr/>
                <p:nvPr/>
              </p:nvSpPr>
              <p:spPr>
                <a:xfrm>
                  <a:off x="8133492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59" name="Forma libre: forma 758">
                  <a:extLst>
                    <a:ext uri="{FF2B5EF4-FFF2-40B4-BE49-F238E27FC236}">
                      <a16:creationId xmlns:a16="http://schemas.microsoft.com/office/drawing/2014/main" id="{6F116B5F-3298-4625-B3D0-D64C53D7E8B9}"/>
                    </a:ext>
                  </a:extLst>
                </p:cNvPr>
                <p:cNvSpPr/>
                <p:nvPr/>
              </p:nvSpPr>
              <p:spPr>
                <a:xfrm>
                  <a:off x="8365712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60" name="Forma libre: forma 759">
                  <a:extLst>
                    <a:ext uri="{FF2B5EF4-FFF2-40B4-BE49-F238E27FC236}">
                      <a16:creationId xmlns:a16="http://schemas.microsoft.com/office/drawing/2014/main" id="{2C2B8EB3-57A9-4642-BF27-DEE64B214303}"/>
                    </a:ext>
                  </a:extLst>
                </p:cNvPr>
                <p:cNvSpPr/>
                <p:nvPr/>
              </p:nvSpPr>
              <p:spPr>
                <a:xfrm>
                  <a:off x="8481726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09 w 116109"/>
                    <a:gd name="connsiteY1" fmla="*/ 0 h 116109"/>
                    <a:gd name="connsiteX2" fmla="*/ 116109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61" name="Forma libre: forma 760">
                  <a:extLst>
                    <a:ext uri="{FF2B5EF4-FFF2-40B4-BE49-F238E27FC236}">
                      <a16:creationId xmlns:a16="http://schemas.microsoft.com/office/drawing/2014/main" id="{681406C9-97DE-47D6-B330-CE861420A793}"/>
                    </a:ext>
                  </a:extLst>
                </p:cNvPr>
                <p:cNvSpPr/>
                <p:nvPr/>
              </p:nvSpPr>
              <p:spPr>
                <a:xfrm>
                  <a:off x="8597836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62" name="Forma libre: forma 761">
                  <a:extLst>
                    <a:ext uri="{FF2B5EF4-FFF2-40B4-BE49-F238E27FC236}">
                      <a16:creationId xmlns:a16="http://schemas.microsoft.com/office/drawing/2014/main" id="{6EC196C5-2BC5-4A0C-9F87-2401271963BF}"/>
                    </a:ext>
                  </a:extLst>
                </p:cNvPr>
                <p:cNvSpPr/>
                <p:nvPr/>
              </p:nvSpPr>
              <p:spPr>
                <a:xfrm>
                  <a:off x="8713851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63" name="Forma libre: forma 762">
                  <a:extLst>
                    <a:ext uri="{FF2B5EF4-FFF2-40B4-BE49-F238E27FC236}">
                      <a16:creationId xmlns:a16="http://schemas.microsoft.com/office/drawing/2014/main" id="{B5C1DD5B-0401-4D1A-8A68-9AFDBEAB0725}"/>
                    </a:ext>
                  </a:extLst>
                </p:cNvPr>
                <p:cNvSpPr/>
                <p:nvPr/>
              </p:nvSpPr>
              <p:spPr>
                <a:xfrm>
                  <a:off x="7321105" y="604238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64" name="Forma libre: forma 763">
                  <a:extLst>
                    <a:ext uri="{FF2B5EF4-FFF2-40B4-BE49-F238E27FC236}">
                      <a16:creationId xmlns:a16="http://schemas.microsoft.com/office/drawing/2014/main" id="{E370A417-74C9-4D65-B83C-61D5FD4403F8}"/>
                    </a:ext>
                  </a:extLst>
                </p:cNvPr>
                <p:cNvSpPr/>
                <p:nvPr/>
              </p:nvSpPr>
              <p:spPr>
                <a:xfrm>
                  <a:off x="7437120" y="604238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65" name="Forma libre: forma 764">
                  <a:extLst>
                    <a:ext uri="{FF2B5EF4-FFF2-40B4-BE49-F238E27FC236}">
                      <a16:creationId xmlns:a16="http://schemas.microsoft.com/office/drawing/2014/main" id="{BAF058B2-7855-40C6-96A8-35E8FA92FE9B}"/>
                    </a:ext>
                  </a:extLst>
                </p:cNvPr>
                <p:cNvSpPr/>
                <p:nvPr/>
              </p:nvSpPr>
              <p:spPr>
                <a:xfrm>
                  <a:off x="7901368" y="604238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66" name="Forma libre: forma 765">
                  <a:extLst>
                    <a:ext uri="{FF2B5EF4-FFF2-40B4-BE49-F238E27FC236}">
                      <a16:creationId xmlns:a16="http://schemas.microsoft.com/office/drawing/2014/main" id="{EEE0C2AE-0C38-40B2-90D2-1CC9DD6DC790}"/>
                    </a:ext>
                  </a:extLst>
                </p:cNvPr>
                <p:cNvSpPr/>
                <p:nvPr/>
              </p:nvSpPr>
              <p:spPr>
                <a:xfrm>
                  <a:off x="8017478" y="604238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67" name="Forma libre: forma 766">
                  <a:extLst>
                    <a:ext uri="{FF2B5EF4-FFF2-40B4-BE49-F238E27FC236}">
                      <a16:creationId xmlns:a16="http://schemas.microsoft.com/office/drawing/2014/main" id="{62EE702F-2F72-4593-B7FD-C9AF59C9F793}"/>
                    </a:ext>
                  </a:extLst>
                </p:cNvPr>
                <p:cNvSpPr/>
                <p:nvPr/>
              </p:nvSpPr>
              <p:spPr>
                <a:xfrm>
                  <a:off x="8481726" y="604238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09 w 116109"/>
                    <a:gd name="connsiteY1" fmla="*/ 0 h 116014"/>
                    <a:gd name="connsiteX2" fmla="*/ 116109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09" y="0"/>
                      </a:lnTo>
                      <a:lnTo>
                        <a:pt x="116109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68" name="Forma libre: forma 767">
                  <a:extLst>
                    <a:ext uri="{FF2B5EF4-FFF2-40B4-BE49-F238E27FC236}">
                      <a16:creationId xmlns:a16="http://schemas.microsoft.com/office/drawing/2014/main" id="{13CA3118-5152-4BF1-A9E4-9D447AC0891B}"/>
                    </a:ext>
                  </a:extLst>
                </p:cNvPr>
                <p:cNvSpPr/>
                <p:nvPr/>
              </p:nvSpPr>
              <p:spPr>
                <a:xfrm>
                  <a:off x="8597836" y="604238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DD0F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</p:grpSp>
          <p:grpSp>
            <p:nvGrpSpPr>
              <p:cNvPr id="769" name="Gráfico 577">
                <a:extLst>
                  <a:ext uri="{FF2B5EF4-FFF2-40B4-BE49-F238E27FC236}">
                    <a16:creationId xmlns:a16="http://schemas.microsoft.com/office/drawing/2014/main" id="{1B367F94-6C01-4115-8171-EB8F7FDE3378}"/>
                  </a:ext>
                </a:extLst>
              </p:cNvPr>
              <p:cNvGrpSpPr/>
              <p:nvPr/>
            </p:nvGrpSpPr>
            <p:grpSpPr>
              <a:xfrm>
                <a:off x="5282850" y="4301403"/>
                <a:ext cx="1624965" cy="1857089"/>
                <a:chOff x="5282850" y="4301403"/>
                <a:chExt cx="1624965" cy="1857089"/>
              </a:xfrm>
            </p:grpSpPr>
            <p:sp>
              <p:nvSpPr>
                <p:cNvPr id="770" name="Forma libre: forma 769">
                  <a:extLst>
                    <a:ext uri="{FF2B5EF4-FFF2-40B4-BE49-F238E27FC236}">
                      <a16:creationId xmlns:a16="http://schemas.microsoft.com/office/drawing/2014/main" id="{30B25E24-4B7A-4C8D-A581-3CBBE99BF737}"/>
                    </a:ext>
                  </a:extLst>
                </p:cNvPr>
                <p:cNvSpPr/>
                <p:nvPr/>
              </p:nvSpPr>
              <p:spPr>
                <a:xfrm>
                  <a:off x="5863209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98E8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71" name="Forma libre: forma 770">
                  <a:extLst>
                    <a:ext uri="{FF2B5EF4-FFF2-40B4-BE49-F238E27FC236}">
                      <a16:creationId xmlns:a16="http://schemas.microsoft.com/office/drawing/2014/main" id="{4D183994-8DEB-4F62-A9AA-6708F35BFF8B}"/>
                    </a:ext>
                  </a:extLst>
                </p:cNvPr>
                <p:cNvSpPr/>
                <p:nvPr/>
              </p:nvSpPr>
              <p:spPr>
                <a:xfrm>
                  <a:off x="5979223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72" name="Forma libre: forma 771">
                  <a:extLst>
                    <a:ext uri="{FF2B5EF4-FFF2-40B4-BE49-F238E27FC236}">
                      <a16:creationId xmlns:a16="http://schemas.microsoft.com/office/drawing/2014/main" id="{5830A4C2-6FBF-4C9C-B9B6-54CE6CD31F38}"/>
                    </a:ext>
                  </a:extLst>
                </p:cNvPr>
                <p:cNvSpPr/>
                <p:nvPr/>
              </p:nvSpPr>
              <p:spPr>
                <a:xfrm>
                  <a:off x="6095333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73" name="Forma libre: forma 772">
                  <a:extLst>
                    <a:ext uri="{FF2B5EF4-FFF2-40B4-BE49-F238E27FC236}">
                      <a16:creationId xmlns:a16="http://schemas.microsoft.com/office/drawing/2014/main" id="{7DE1B7D1-760B-4280-BBEB-2D0AE6655FC6}"/>
                    </a:ext>
                  </a:extLst>
                </p:cNvPr>
                <p:cNvSpPr/>
                <p:nvPr/>
              </p:nvSpPr>
              <p:spPr>
                <a:xfrm>
                  <a:off x="6211347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74" name="Forma libre: forma 773">
                  <a:extLst>
                    <a:ext uri="{FF2B5EF4-FFF2-40B4-BE49-F238E27FC236}">
                      <a16:creationId xmlns:a16="http://schemas.microsoft.com/office/drawing/2014/main" id="{7DB17C3D-03DF-4137-BF6A-0475081B5B9D}"/>
                    </a:ext>
                  </a:extLst>
                </p:cNvPr>
                <p:cNvSpPr/>
                <p:nvPr/>
              </p:nvSpPr>
              <p:spPr>
                <a:xfrm>
                  <a:off x="5631084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98E8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75" name="Forma libre: forma 774">
                  <a:extLst>
                    <a:ext uri="{FF2B5EF4-FFF2-40B4-BE49-F238E27FC236}">
                      <a16:creationId xmlns:a16="http://schemas.microsoft.com/office/drawing/2014/main" id="{EFF2A851-5D5E-41C6-96E7-0DA154DF6069}"/>
                    </a:ext>
                  </a:extLst>
                </p:cNvPr>
                <p:cNvSpPr/>
                <p:nvPr/>
              </p:nvSpPr>
              <p:spPr>
                <a:xfrm>
                  <a:off x="5747099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98E8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76" name="Forma libre: forma 775">
                  <a:extLst>
                    <a:ext uri="{FF2B5EF4-FFF2-40B4-BE49-F238E27FC236}">
                      <a16:creationId xmlns:a16="http://schemas.microsoft.com/office/drawing/2014/main" id="{3AEE4C9D-92C9-43A3-8C16-6E2A9BC19D33}"/>
                    </a:ext>
                  </a:extLst>
                </p:cNvPr>
                <p:cNvSpPr/>
                <p:nvPr/>
              </p:nvSpPr>
              <p:spPr>
                <a:xfrm>
                  <a:off x="5863209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77" name="Forma libre: forma 776">
                  <a:extLst>
                    <a:ext uri="{FF2B5EF4-FFF2-40B4-BE49-F238E27FC236}">
                      <a16:creationId xmlns:a16="http://schemas.microsoft.com/office/drawing/2014/main" id="{DDFD320A-F738-4091-B9B8-BB6B25759A09}"/>
                    </a:ext>
                  </a:extLst>
                </p:cNvPr>
                <p:cNvSpPr/>
                <p:nvPr/>
              </p:nvSpPr>
              <p:spPr>
                <a:xfrm>
                  <a:off x="5979223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78" name="Forma libre: forma 777">
                  <a:extLst>
                    <a:ext uri="{FF2B5EF4-FFF2-40B4-BE49-F238E27FC236}">
                      <a16:creationId xmlns:a16="http://schemas.microsoft.com/office/drawing/2014/main" id="{DBEB5287-A1F8-4529-A7F1-F4C7CBBDFFC9}"/>
                    </a:ext>
                  </a:extLst>
                </p:cNvPr>
                <p:cNvSpPr/>
                <p:nvPr/>
              </p:nvSpPr>
              <p:spPr>
                <a:xfrm>
                  <a:off x="6095333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79" name="Forma libre: forma 778">
                  <a:extLst>
                    <a:ext uri="{FF2B5EF4-FFF2-40B4-BE49-F238E27FC236}">
                      <a16:creationId xmlns:a16="http://schemas.microsoft.com/office/drawing/2014/main" id="{B777045F-C985-4820-B287-97ECCE7D6754}"/>
                    </a:ext>
                  </a:extLst>
                </p:cNvPr>
                <p:cNvSpPr/>
                <p:nvPr/>
              </p:nvSpPr>
              <p:spPr>
                <a:xfrm>
                  <a:off x="6211347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80" name="Forma libre: forma 779">
                  <a:extLst>
                    <a:ext uri="{FF2B5EF4-FFF2-40B4-BE49-F238E27FC236}">
                      <a16:creationId xmlns:a16="http://schemas.microsoft.com/office/drawing/2014/main" id="{AB331E7C-C726-49DA-9080-B8A5F97FE06E}"/>
                    </a:ext>
                  </a:extLst>
                </p:cNvPr>
                <p:cNvSpPr/>
                <p:nvPr/>
              </p:nvSpPr>
              <p:spPr>
                <a:xfrm>
                  <a:off x="6327457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81" name="Forma libre: forma 780">
                  <a:extLst>
                    <a:ext uri="{FF2B5EF4-FFF2-40B4-BE49-F238E27FC236}">
                      <a16:creationId xmlns:a16="http://schemas.microsoft.com/office/drawing/2014/main" id="{3522E25F-0D5E-4A23-AFDD-394404771854}"/>
                    </a:ext>
                  </a:extLst>
                </p:cNvPr>
                <p:cNvSpPr/>
                <p:nvPr/>
              </p:nvSpPr>
              <p:spPr>
                <a:xfrm>
                  <a:off x="6443567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82" name="Forma libre: forma 781">
                  <a:extLst>
                    <a:ext uri="{FF2B5EF4-FFF2-40B4-BE49-F238E27FC236}">
                      <a16:creationId xmlns:a16="http://schemas.microsoft.com/office/drawing/2014/main" id="{C3C63574-7E7B-40BF-9B71-662A8A99E938}"/>
                    </a:ext>
                  </a:extLst>
                </p:cNvPr>
                <p:cNvSpPr/>
                <p:nvPr/>
              </p:nvSpPr>
              <p:spPr>
                <a:xfrm>
                  <a:off x="5514975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98E8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83" name="Forma libre: forma 782">
                  <a:extLst>
                    <a:ext uri="{FF2B5EF4-FFF2-40B4-BE49-F238E27FC236}">
                      <a16:creationId xmlns:a16="http://schemas.microsoft.com/office/drawing/2014/main" id="{E53DD820-6307-4C60-9F34-2D91B7E8054C}"/>
                    </a:ext>
                  </a:extLst>
                </p:cNvPr>
                <p:cNvSpPr/>
                <p:nvPr/>
              </p:nvSpPr>
              <p:spPr>
                <a:xfrm>
                  <a:off x="5631084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98E8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84" name="Forma libre: forma 783">
                  <a:extLst>
                    <a:ext uri="{FF2B5EF4-FFF2-40B4-BE49-F238E27FC236}">
                      <a16:creationId xmlns:a16="http://schemas.microsoft.com/office/drawing/2014/main" id="{281117F6-EC45-4C3A-8850-4469B39A1C06}"/>
                    </a:ext>
                  </a:extLst>
                </p:cNvPr>
                <p:cNvSpPr/>
                <p:nvPr/>
              </p:nvSpPr>
              <p:spPr>
                <a:xfrm>
                  <a:off x="5747099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85" name="Forma libre: forma 784">
                  <a:extLst>
                    <a:ext uri="{FF2B5EF4-FFF2-40B4-BE49-F238E27FC236}">
                      <a16:creationId xmlns:a16="http://schemas.microsoft.com/office/drawing/2014/main" id="{298F395D-AAA2-4085-88D4-ED63E193F13A}"/>
                    </a:ext>
                  </a:extLst>
                </p:cNvPr>
                <p:cNvSpPr/>
                <p:nvPr/>
              </p:nvSpPr>
              <p:spPr>
                <a:xfrm>
                  <a:off x="5863209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86" name="Forma libre: forma 785">
                  <a:extLst>
                    <a:ext uri="{FF2B5EF4-FFF2-40B4-BE49-F238E27FC236}">
                      <a16:creationId xmlns:a16="http://schemas.microsoft.com/office/drawing/2014/main" id="{BFDB7E7E-22D2-4D49-8B2F-D7CF03C989BC}"/>
                    </a:ext>
                  </a:extLst>
                </p:cNvPr>
                <p:cNvSpPr/>
                <p:nvPr/>
              </p:nvSpPr>
              <p:spPr>
                <a:xfrm>
                  <a:off x="5979223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87" name="Forma libre: forma 786">
                  <a:extLst>
                    <a:ext uri="{FF2B5EF4-FFF2-40B4-BE49-F238E27FC236}">
                      <a16:creationId xmlns:a16="http://schemas.microsoft.com/office/drawing/2014/main" id="{BE80D984-2803-4A12-ADC9-46010B3D88B2}"/>
                    </a:ext>
                  </a:extLst>
                </p:cNvPr>
                <p:cNvSpPr/>
                <p:nvPr/>
              </p:nvSpPr>
              <p:spPr>
                <a:xfrm>
                  <a:off x="6095333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88" name="Forma libre: forma 787">
                  <a:extLst>
                    <a:ext uri="{FF2B5EF4-FFF2-40B4-BE49-F238E27FC236}">
                      <a16:creationId xmlns:a16="http://schemas.microsoft.com/office/drawing/2014/main" id="{3E43F673-9417-483B-AA37-E495091B5F21}"/>
                    </a:ext>
                  </a:extLst>
                </p:cNvPr>
                <p:cNvSpPr/>
                <p:nvPr/>
              </p:nvSpPr>
              <p:spPr>
                <a:xfrm>
                  <a:off x="6211347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89" name="Forma libre: forma 788">
                  <a:extLst>
                    <a:ext uri="{FF2B5EF4-FFF2-40B4-BE49-F238E27FC236}">
                      <a16:creationId xmlns:a16="http://schemas.microsoft.com/office/drawing/2014/main" id="{CC80A5FB-D37A-4F33-8B25-DF6FF2302A11}"/>
                    </a:ext>
                  </a:extLst>
                </p:cNvPr>
                <p:cNvSpPr/>
                <p:nvPr/>
              </p:nvSpPr>
              <p:spPr>
                <a:xfrm>
                  <a:off x="6327457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90" name="Forma libre: forma 789">
                  <a:extLst>
                    <a:ext uri="{FF2B5EF4-FFF2-40B4-BE49-F238E27FC236}">
                      <a16:creationId xmlns:a16="http://schemas.microsoft.com/office/drawing/2014/main" id="{2CEC0A90-8900-4E7F-8F91-35DAEDE80AAF}"/>
                    </a:ext>
                  </a:extLst>
                </p:cNvPr>
                <p:cNvSpPr/>
                <p:nvPr/>
              </p:nvSpPr>
              <p:spPr>
                <a:xfrm>
                  <a:off x="6443567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91" name="Forma libre: forma 790">
                  <a:extLst>
                    <a:ext uri="{FF2B5EF4-FFF2-40B4-BE49-F238E27FC236}">
                      <a16:creationId xmlns:a16="http://schemas.microsoft.com/office/drawing/2014/main" id="{EE2D0076-6653-438A-8274-EA0C9103C3BF}"/>
                    </a:ext>
                  </a:extLst>
                </p:cNvPr>
                <p:cNvSpPr/>
                <p:nvPr/>
              </p:nvSpPr>
              <p:spPr>
                <a:xfrm>
                  <a:off x="6559581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92" name="Forma libre: forma 791">
                  <a:extLst>
                    <a:ext uri="{FF2B5EF4-FFF2-40B4-BE49-F238E27FC236}">
                      <a16:creationId xmlns:a16="http://schemas.microsoft.com/office/drawing/2014/main" id="{43EF8340-3F77-4017-8D6E-EDBD287D0B44}"/>
                    </a:ext>
                  </a:extLst>
                </p:cNvPr>
                <p:cNvSpPr/>
                <p:nvPr/>
              </p:nvSpPr>
              <p:spPr>
                <a:xfrm>
                  <a:off x="5398960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98E8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93" name="Forma libre: forma 792">
                  <a:extLst>
                    <a:ext uri="{FF2B5EF4-FFF2-40B4-BE49-F238E27FC236}">
                      <a16:creationId xmlns:a16="http://schemas.microsoft.com/office/drawing/2014/main" id="{7A459B35-1EF6-4F5A-916C-C879E1C56C7D}"/>
                    </a:ext>
                  </a:extLst>
                </p:cNvPr>
                <p:cNvSpPr/>
                <p:nvPr/>
              </p:nvSpPr>
              <p:spPr>
                <a:xfrm>
                  <a:off x="5514975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98E8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94" name="Forma libre: forma 793">
                  <a:extLst>
                    <a:ext uri="{FF2B5EF4-FFF2-40B4-BE49-F238E27FC236}">
                      <a16:creationId xmlns:a16="http://schemas.microsoft.com/office/drawing/2014/main" id="{56A73E02-E7DB-4F0A-B0C1-DBB818DB5049}"/>
                    </a:ext>
                  </a:extLst>
                </p:cNvPr>
                <p:cNvSpPr/>
                <p:nvPr/>
              </p:nvSpPr>
              <p:spPr>
                <a:xfrm>
                  <a:off x="5631084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95" name="Forma libre: forma 794">
                  <a:extLst>
                    <a:ext uri="{FF2B5EF4-FFF2-40B4-BE49-F238E27FC236}">
                      <a16:creationId xmlns:a16="http://schemas.microsoft.com/office/drawing/2014/main" id="{9A960728-DD5A-4C7C-96A5-901C4C2179B3}"/>
                    </a:ext>
                  </a:extLst>
                </p:cNvPr>
                <p:cNvSpPr/>
                <p:nvPr/>
              </p:nvSpPr>
              <p:spPr>
                <a:xfrm>
                  <a:off x="5747099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96" name="Forma libre: forma 795">
                  <a:extLst>
                    <a:ext uri="{FF2B5EF4-FFF2-40B4-BE49-F238E27FC236}">
                      <a16:creationId xmlns:a16="http://schemas.microsoft.com/office/drawing/2014/main" id="{5F0BBF7C-BA15-4876-B2FE-6A3D00D50C46}"/>
                    </a:ext>
                  </a:extLst>
                </p:cNvPr>
                <p:cNvSpPr/>
                <p:nvPr/>
              </p:nvSpPr>
              <p:spPr>
                <a:xfrm>
                  <a:off x="5863209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97" name="Forma libre: forma 796">
                  <a:extLst>
                    <a:ext uri="{FF2B5EF4-FFF2-40B4-BE49-F238E27FC236}">
                      <a16:creationId xmlns:a16="http://schemas.microsoft.com/office/drawing/2014/main" id="{A704CC6E-FB73-44DD-B2E1-50BF80B0EBF1}"/>
                    </a:ext>
                  </a:extLst>
                </p:cNvPr>
                <p:cNvSpPr/>
                <p:nvPr/>
              </p:nvSpPr>
              <p:spPr>
                <a:xfrm>
                  <a:off x="5979223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98" name="Forma libre: forma 797">
                  <a:extLst>
                    <a:ext uri="{FF2B5EF4-FFF2-40B4-BE49-F238E27FC236}">
                      <a16:creationId xmlns:a16="http://schemas.microsoft.com/office/drawing/2014/main" id="{8ECD054B-5F26-4402-864A-E55245F13255}"/>
                    </a:ext>
                  </a:extLst>
                </p:cNvPr>
                <p:cNvSpPr/>
                <p:nvPr/>
              </p:nvSpPr>
              <p:spPr>
                <a:xfrm>
                  <a:off x="6095333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799" name="Forma libre: forma 798">
                  <a:extLst>
                    <a:ext uri="{FF2B5EF4-FFF2-40B4-BE49-F238E27FC236}">
                      <a16:creationId xmlns:a16="http://schemas.microsoft.com/office/drawing/2014/main" id="{80238B3E-2436-4044-B54F-DFA2B2282DFC}"/>
                    </a:ext>
                  </a:extLst>
                </p:cNvPr>
                <p:cNvSpPr/>
                <p:nvPr/>
              </p:nvSpPr>
              <p:spPr>
                <a:xfrm>
                  <a:off x="6211347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00" name="Forma libre: forma 799">
                  <a:extLst>
                    <a:ext uri="{FF2B5EF4-FFF2-40B4-BE49-F238E27FC236}">
                      <a16:creationId xmlns:a16="http://schemas.microsoft.com/office/drawing/2014/main" id="{2F9D9F0C-8E09-4E0C-A127-E25D9766D916}"/>
                    </a:ext>
                  </a:extLst>
                </p:cNvPr>
                <p:cNvSpPr/>
                <p:nvPr/>
              </p:nvSpPr>
              <p:spPr>
                <a:xfrm>
                  <a:off x="6327457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01" name="Forma libre: forma 800">
                  <a:extLst>
                    <a:ext uri="{FF2B5EF4-FFF2-40B4-BE49-F238E27FC236}">
                      <a16:creationId xmlns:a16="http://schemas.microsoft.com/office/drawing/2014/main" id="{DC74CB00-E047-4370-A098-3D4A1E2CEDBD}"/>
                    </a:ext>
                  </a:extLst>
                </p:cNvPr>
                <p:cNvSpPr/>
                <p:nvPr/>
              </p:nvSpPr>
              <p:spPr>
                <a:xfrm>
                  <a:off x="6443567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02" name="Forma libre: forma 801">
                  <a:extLst>
                    <a:ext uri="{FF2B5EF4-FFF2-40B4-BE49-F238E27FC236}">
                      <a16:creationId xmlns:a16="http://schemas.microsoft.com/office/drawing/2014/main" id="{2E5F365C-17F0-4F94-81D4-13259A14CAE1}"/>
                    </a:ext>
                  </a:extLst>
                </p:cNvPr>
                <p:cNvSpPr/>
                <p:nvPr/>
              </p:nvSpPr>
              <p:spPr>
                <a:xfrm>
                  <a:off x="6559581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03" name="Forma libre: forma 802">
                  <a:extLst>
                    <a:ext uri="{FF2B5EF4-FFF2-40B4-BE49-F238E27FC236}">
                      <a16:creationId xmlns:a16="http://schemas.microsoft.com/office/drawing/2014/main" id="{2A8B6080-479E-44A5-92D0-0B53AF53EBB6}"/>
                    </a:ext>
                  </a:extLst>
                </p:cNvPr>
                <p:cNvSpPr/>
                <p:nvPr/>
              </p:nvSpPr>
              <p:spPr>
                <a:xfrm>
                  <a:off x="6675691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04" name="Forma libre: forma 803">
                  <a:extLst>
                    <a:ext uri="{FF2B5EF4-FFF2-40B4-BE49-F238E27FC236}">
                      <a16:creationId xmlns:a16="http://schemas.microsoft.com/office/drawing/2014/main" id="{087AC619-C62A-46F8-B9C3-DE451336E564}"/>
                    </a:ext>
                  </a:extLst>
                </p:cNvPr>
                <p:cNvSpPr/>
                <p:nvPr/>
              </p:nvSpPr>
              <p:spPr>
                <a:xfrm>
                  <a:off x="5398960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05" name="Forma libre: forma 804">
                  <a:extLst>
                    <a:ext uri="{FF2B5EF4-FFF2-40B4-BE49-F238E27FC236}">
                      <a16:creationId xmlns:a16="http://schemas.microsoft.com/office/drawing/2014/main" id="{9FD8CCF5-D0C5-456A-BAEE-F341399451AF}"/>
                    </a:ext>
                  </a:extLst>
                </p:cNvPr>
                <p:cNvSpPr/>
                <p:nvPr/>
              </p:nvSpPr>
              <p:spPr>
                <a:xfrm>
                  <a:off x="5514975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06" name="Forma libre: forma 805">
                  <a:extLst>
                    <a:ext uri="{FF2B5EF4-FFF2-40B4-BE49-F238E27FC236}">
                      <a16:creationId xmlns:a16="http://schemas.microsoft.com/office/drawing/2014/main" id="{5689881F-55E8-4796-93A2-79762AD45C5C}"/>
                    </a:ext>
                  </a:extLst>
                </p:cNvPr>
                <p:cNvSpPr/>
                <p:nvPr/>
              </p:nvSpPr>
              <p:spPr>
                <a:xfrm>
                  <a:off x="5631084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07" name="Forma libre: forma 806">
                  <a:extLst>
                    <a:ext uri="{FF2B5EF4-FFF2-40B4-BE49-F238E27FC236}">
                      <a16:creationId xmlns:a16="http://schemas.microsoft.com/office/drawing/2014/main" id="{CAE4586B-258B-43DC-80DB-602CE4229095}"/>
                    </a:ext>
                  </a:extLst>
                </p:cNvPr>
                <p:cNvSpPr/>
                <p:nvPr/>
              </p:nvSpPr>
              <p:spPr>
                <a:xfrm>
                  <a:off x="5747099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08" name="Forma libre: forma 807">
                  <a:extLst>
                    <a:ext uri="{FF2B5EF4-FFF2-40B4-BE49-F238E27FC236}">
                      <a16:creationId xmlns:a16="http://schemas.microsoft.com/office/drawing/2014/main" id="{349E876E-74A8-4241-B944-D5593697759A}"/>
                    </a:ext>
                  </a:extLst>
                </p:cNvPr>
                <p:cNvSpPr/>
                <p:nvPr/>
              </p:nvSpPr>
              <p:spPr>
                <a:xfrm>
                  <a:off x="5863209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09" name="Forma libre: forma 808">
                  <a:extLst>
                    <a:ext uri="{FF2B5EF4-FFF2-40B4-BE49-F238E27FC236}">
                      <a16:creationId xmlns:a16="http://schemas.microsoft.com/office/drawing/2014/main" id="{3BC79E39-9D98-4C74-811D-04498DAB56FE}"/>
                    </a:ext>
                  </a:extLst>
                </p:cNvPr>
                <p:cNvSpPr/>
                <p:nvPr/>
              </p:nvSpPr>
              <p:spPr>
                <a:xfrm>
                  <a:off x="5979223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10" name="Forma libre: forma 809">
                  <a:extLst>
                    <a:ext uri="{FF2B5EF4-FFF2-40B4-BE49-F238E27FC236}">
                      <a16:creationId xmlns:a16="http://schemas.microsoft.com/office/drawing/2014/main" id="{F2CBED1E-DEF1-492B-A5BB-078E28FBDA29}"/>
                    </a:ext>
                  </a:extLst>
                </p:cNvPr>
                <p:cNvSpPr/>
                <p:nvPr/>
              </p:nvSpPr>
              <p:spPr>
                <a:xfrm>
                  <a:off x="6095333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11" name="Forma libre: forma 810">
                  <a:extLst>
                    <a:ext uri="{FF2B5EF4-FFF2-40B4-BE49-F238E27FC236}">
                      <a16:creationId xmlns:a16="http://schemas.microsoft.com/office/drawing/2014/main" id="{FD4CEAB4-E05F-4C71-9D64-646BA37DE21B}"/>
                    </a:ext>
                  </a:extLst>
                </p:cNvPr>
                <p:cNvSpPr/>
                <p:nvPr/>
              </p:nvSpPr>
              <p:spPr>
                <a:xfrm>
                  <a:off x="6211347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12" name="Forma libre: forma 811">
                  <a:extLst>
                    <a:ext uri="{FF2B5EF4-FFF2-40B4-BE49-F238E27FC236}">
                      <a16:creationId xmlns:a16="http://schemas.microsoft.com/office/drawing/2014/main" id="{98B240E3-2D64-4083-8618-D636D44E1F25}"/>
                    </a:ext>
                  </a:extLst>
                </p:cNvPr>
                <p:cNvSpPr/>
                <p:nvPr/>
              </p:nvSpPr>
              <p:spPr>
                <a:xfrm>
                  <a:off x="6327457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13" name="Forma libre: forma 812">
                  <a:extLst>
                    <a:ext uri="{FF2B5EF4-FFF2-40B4-BE49-F238E27FC236}">
                      <a16:creationId xmlns:a16="http://schemas.microsoft.com/office/drawing/2014/main" id="{CD802101-EECA-4FDB-9BBF-FF5BA098559A}"/>
                    </a:ext>
                  </a:extLst>
                </p:cNvPr>
                <p:cNvSpPr/>
                <p:nvPr/>
              </p:nvSpPr>
              <p:spPr>
                <a:xfrm>
                  <a:off x="6443567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14" name="Forma libre: forma 813">
                  <a:extLst>
                    <a:ext uri="{FF2B5EF4-FFF2-40B4-BE49-F238E27FC236}">
                      <a16:creationId xmlns:a16="http://schemas.microsoft.com/office/drawing/2014/main" id="{61C9AF38-D6CA-421F-82C3-D904722CF5BE}"/>
                    </a:ext>
                  </a:extLst>
                </p:cNvPr>
                <p:cNvSpPr/>
                <p:nvPr/>
              </p:nvSpPr>
              <p:spPr>
                <a:xfrm>
                  <a:off x="6559581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15" name="Forma libre: forma 814">
                  <a:extLst>
                    <a:ext uri="{FF2B5EF4-FFF2-40B4-BE49-F238E27FC236}">
                      <a16:creationId xmlns:a16="http://schemas.microsoft.com/office/drawing/2014/main" id="{4AED53A6-C921-47C9-9D37-0382CB0050F3}"/>
                    </a:ext>
                  </a:extLst>
                </p:cNvPr>
                <p:cNvSpPr/>
                <p:nvPr/>
              </p:nvSpPr>
              <p:spPr>
                <a:xfrm>
                  <a:off x="6675691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16" name="Forma libre: forma 815">
                  <a:extLst>
                    <a:ext uri="{FF2B5EF4-FFF2-40B4-BE49-F238E27FC236}">
                      <a16:creationId xmlns:a16="http://schemas.microsoft.com/office/drawing/2014/main" id="{11FA5B42-2B09-48BF-8453-D92F9E3CF53A}"/>
                    </a:ext>
                  </a:extLst>
                </p:cNvPr>
                <p:cNvSpPr/>
                <p:nvPr/>
              </p:nvSpPr>
              <p:spPr>
                <a:xfrm>
                  <a:off x="5398960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17" name="Forma libre: forma 816">
                  <a:extLst>
                    <a:ext uri="{FF2B5EF4-FFF2-40B4-BE49-F238E27FC236}">
                      <a16:creationId xmlns:a16="http://schemas.microsoft.com/office/drawing/2014/main" id="{6ACDEBCE-B34D-464F-96BD-1BED0244935D}"/>
                    </a:ext>
                  </a:extLst>
                </p:cNvPr>
                <p:cNvSpPr/>
                <p:nvPr/>
              </p:nvSpPr>
              <p:spPr>
                <a:xfrm>
                  <a:off x="5514975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18" name="Forma libre: forma 817">
                  <a:extLst>
                    <a:ext uri="{FF2B5EF4-FFF2-40B4-BE49-F238E27FC236}">
                      <a16:creationId xmlns:a16="http://schemas.microsoft.com/office/drawing/2014/main" id="{28F583DA-E112-4157-ABFD-B0018CF73EB9}"/>
                    </a:ext>
                  </a:extLst>
                </p:cNvPr>
                <p:cNvSpPr/>
                <p:nvPr/>
              </p:nvSpPr>
              <p:spPr>
                <a:xfrm>
                  <a:off x="5631084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19" name="Forma libre: forma 818">
                  <a:extLst>
                    <a:ext uri="{FF2B5EF4-FFF2-40B4-BE49-F238E27FC236}">
                      <a16:creationId xmlns:a16="http://schemas.microsoft.com/office/drawing/2014/main" id="{03576254-D9B7-4B38-9B50-16A51D024BF3}"/>
                    </a:ext>
                  </a:extLst>
                </p:cNvPr>
                <p:cNvSpPr/>
                <p:nvPr/>
              </p:nvSpPr>
              <p:spPr>
                <a:xfrm>
                  <a:off x="5747099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20" name="Forma libre: forma 819">
                  <a:extLst>
                    <a:ext uri="{FF2B5EF4-FFF2-40B4-BE49-F238E27FC236}">
                      <a16:creationId xmlns:a16="http://schemas.microsoft.com/office/drawing/2014/main" id="{13259FCF-FE16-42AA-A5C9-15050094F7E7}"/>
                    </a:ext>
                  </a:extLst>
                </p:cNvPr>
                <p:cNvSpPr/>
                <p:nvPr/>
              </p:nvSpPr>
              <p:spPr>
                <a:xfrm>
                  <a:off x="5863209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21" name="Forma libre: forma 820">
                  <a:extLst>
                    <a:ext uri="{FF2B5EF4-FFF2-40B4-BE49-F238E27FC236}">
                      <a16:creationId xmlns:a16="http://schemas.microsoft.com/office/drawing/2014/main" id="{B30B8569-1371-4200-B41A-188AE9897B34}"/>
                    </a:ext>
                  </a:extLst>
                </p:cNvPr>
                <p:cNvSpPr/>
                <p:nvPr/>
              </p:nvSpPr>
              <p:spPr>
                <a:xfrm>
                  <a:off x="5979223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22" name="Forma libre: forma 821">
                  <a:extLst>
                    <a:ext uri="{FF2B5EF4-FFF2-40B4-BE49-F238E27FC236}">
                      <a16:creationId xmlns:a16="http://schemas.microsoft.com/office/drawing/2014/main" id="{4D79993F-7F7E-492C-A004-93ABFE387E21}"/>
                    </a:ext>
                  </a:extLst>
                </p:cNvPr>
                <p:cNvSpPr/>
                <p:nvPr/>
              </p:nvSpPr>
              <p:spPr>
                <a:xfrm>
                  <a:off x="6095333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23" name="Forma libre: forma 822">
                  <a:extLst>
                    <a:ext uri="{FF2B5EF4-FFF2-40B4-BE49-F238E27FC236}">
                      <a16:creationId xmlns:a16="http://schemas.microsoft.com/office/drawing/2014/main" id="{7C8329E8-9484-470B-B7BD-E7DFE021D8A6}"/>
                    </a:ext>
                  </a:extLst>
                </p:cNvPr>
                <p:cNvSpPr/>
                <p:nvPr/>
              </p:nvSpPr>
              <p:spPr>
                <a:xfrm>
                  <a:off x="6211347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24" name="Forma libre: forma 823">
                  <a:extLst>
                    <a:ext uri="{FF2B5EF4-FFF2-40B4-BE49-F238E27FC236}">
                      <a16:creationId xmlns:a16="http://schemas.microsoft.com/office/drawing/2014/main" id="{57C68B0D-52D1-4DF4-92CA-9DA4E8CA34FF}"/>
                    </a:ext>
                  </a:extLst>
                </p:cNvPr>
                <p:cNvSpPr/>
                <p:nvPr/>
              </p:nvSpPr>
              <p:spPr>
                <a:xfrm>
                  <a:off x="6327457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25" name="Forma libre: forma 824">
                  <a:extLst>
                    <a:ext uri="{FF2B5EF4-FFF2-40B4-BE49-F238E27FC236}">
                      <a16:creationId xmlns:a16="http://schemas.microsoft.com/office/drawing/2014/main" id="{AE6C8D1C-375B-4928-833C-A47092C8B294}"/>
                    </a:ext>
                  </a:extLst>
                </p:cNvPr>
                <p:cNvSpPr/>
                <p:nvPr/>
              </p:nvSpPr>
              <p:spPr>
                <a:xfrm>
                  <a:off x="6443567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26" name="Forma libre: forma 825">
                  <a:extLst>
                    <a:ext uri="{FF2B5EF4-FFF2-40B4-BE49-F238E27FC236}">
                      <a16:creationId xmlns:a16="http://schemas.microsoft.com/office/drawing/2014/main" id="{F65D3067-07AC-4BCB-9522-CD1A0F3D0D3C}"/>
                    </a:ext>
                  </a:extLst>
                </p:cNvPr>
                <p:cNvSpPr/>
                <p:nvPr/>
              </p:nvSpPr>
              <p:spPr>
                <a:xfrm>
                  <a:off x="6559581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27" name="Forma libre: forma 826">
                  <a:extLst>
                    <a:ext uri="{FF2B5EF4-FFF2-40B4-BE49-F238E27FC236}">
                      <a16:creationId xmlns:a16="http://schemas.microsoft.com/office/drawing/2014/main" id="{7A35B501-B772-464F-AA45-3CF72DE67620}"/>
                    </a:ext>
                  </a:extLst>
                </p:cNvPr>
                <p:cNvSpPr/>
                <p:nvPr/>
              </p:nvSpPr>
              <p:spPr>
                <a:xfrm>
                  <a:off x="6675691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28" name="Forma libre: forma 827">
                  <a:extLst>
                    <a:ext uri="{FF2B5EF4-FFF2-40B4-BE49-F238E27FC236}">
                      <a16:creationId xmlns:a16="http://schemas.microsoft.com/office/drawing/2014/main" id="{19A12DD5-1932-48EF-82D5-A09C3F441F38}"/>
                    </a:ext>
                  </a:extLst>
                </p:cNvPr>
                <p:cNvSpPr/>
                <p:nvPr/>
              </p:nvSpPr>
              <p:spPr>
                <a:xfrm>
                  <a:off x="5282850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29" name="Forma libre: forma 828">
                  <a:extLst>
                    <a:ext uri="{FF2B5EF4-FFF2-40B4-BE49-F238E27FC236}">
                      <a16:creationId xmlns:a16="http://schemas.microsoft.com/office/drawing/2014/main" id="{11168057-AE2D-4E64-9251-ABB94E70A84E}"/>
                    </a:ext>
                  </a:extLst>
                </p:cNvPr>
                <p:cNvSpPr/>
                <p:nvPr/>
              </p:nvSpPr>
              <p:spPr>
                <a:xfrm>
                  <a:off x="5398960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4DD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30" name="Forma libre: forma 829">
                  <a:extLst>
                    <a:ext uri="{FF2B5EF4-FFF2-40B4-BE49-F238E27FC236}">
                      <a16:creationId xmlns:a16="http://schemas.microsoft.com/office/drawing/2014/main" id="{9F79227A-96DA-4269-BE78-F1EAE145D5EE}"/>
                    </a:ext>
                  </a:extLst>
                </p:cNvPr>
                <p:cNvSpPr/>
                <p:nvPr/>
              </p:nvSpPr>
              <p:spPr>
                <a:xfrm>
                  <a:off x="5514975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31" name="Forma libre: forma 830">
                  <a:extLst>
                    <a:ext uri="{FF2B5EF4-FFF2-40B4-BE49-F238E27FC236}">
                      <a16:creationId xmlns:a16="http://schemas.microsoft.com/office/drawing/2014/main" id="{75A60E51-5AB0-4AC8-9681-2449E8CFF3CF}"/>
                    </a:ext>
                  </a:extLst>
                </p:cNvPr>
                <p:cNvSpPr/>
                <p:nvPr/>
              </p:nvSpPr>
              <p:spPr>
                <a:xfrm>
                  <a:off x="5631084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32" name="Forma libre: forma 831">
                  <a:extLst>
                    <a:ext uri="{FF2B5EF4-FFF2-40B4-BE49-F238E27FC236}">
                      <a16:creationId xmlns:a16="http://schemas.microsoft.com/office/drawing/2014/main" id="{4601194B-A3A0-4930-8643-9E455A5D864E}"/>
                    </a:ext>
                  </a:extLst>
                </p:cNvPr>
                <p:cNvSpPr/>
                <p:nvPr/>
              </p:nvSpPr>
              <p:spPr>
                <a:xfrm>
                  <a:off x="5747099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33" name="Forma libre: forma 832">
                  <a:extLst>
                    <a:ext uri="{FF2B5EF4-FFF2-40B4-BE49-F238E27FC236}">
                      <a16:creationId xmlns:a16="http://schemas.microsoft.com/office/drawing/2014/main" id="{2BB1496F-70E7-4C54-A944-91F73A9BA176}"/>
                    </a:ext>
                  </a:extLst>
                </p:cNvPr>
                <p:cNvSpPr/>
                <p:nvPr/>
              </p:nvSpPr>
              <p:spPr>
                <a:xfrm>
                  <a:off x="5863209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34" name="Forma libre: forma 833">
                  <a:extLst>
                    <a:ext uri="{FF2B5EF4-FFF2-40B4-BE49-F238E27FC236}">
                      <a16:creationId xmlns:a16="http://schemas.microsoft.com/office/drawing/2014/main" id="{A7CCCFE2-5F1E-4315-9A24-0F5E88F21BCA}"/>
                    </a:ext>
                  </a:extLst>
                </p:cNvPr>
                <p:cNvSpPr/>
                <p:nvPr/>
              </p:nvSpPr>
              <p:spPr>
                <a:xfrm>
                  <a:off x="5979223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35" name="Forma libre: forma 834">
                  <a:extLst>
                    <a:ext uri="{FF2B5EF4-FFF2-40B4-BE49-F238E27FC236}">
                      <a16:creationId xmlns:a16="http://schemas.microsoft.com/office/drawing/2014/main" id="{3211A23D-E51B-414B-AEA5-5196A6BC9A62}"/>
                    </a:ext>
                  </a:extLst>
                </p:cNvPr>
                <p:cNvSpPr/>
                <p:nvPr/>
              </p:nvSpPr>
              <p:spPr>
                <a:xfrm>
                  <a:off x="6095333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36" name="Forma libre: forma 835">
                  <a:extLst>
                    <a:ext uri="{FF2B5EF4-FFF2-40B4-BE49-F238E27FC236}">
                      <a16:creationId xmlns:a16="http://schemas.microsoft.com/office/drawing/2014/main" id="{3474A559-F629-4F99-BDA0-75B275245599}"/>
                    </a:ext>
                  </a:extLst>
                </p:cNvPr>
                <p:cNvSpPr/>
                <p:nvPr/>
              </p:nvSpPr>
              <p:spPr>
                <a:xfrm>
                  <a:off x="6211347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37" name="Forma libre: forma 836">
                  <a:extLst>
                    <a:ext uri="{FF2B5EF4-FFF2-40B4-BE49-F238E27FC236}">
                      <a16:creationId xmlns:a16="http://schemas.microsoft.com/office/drawing/2014/main" id="{7D5CAD31-9E3E-47E4-83DD-64992E2A11B9}"/>
                    </a:ext>
                  </a:extLst>
                </p:cNvPr>
                <p:cNvSpPr/>
                <p:nvPr/>
              </p:nvSpPr>
              <p:spPr>
                <a:xfrm>
                  <a:off x="6327457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38" name="Forma libre: forma 837">
                  <a:extLst>
                    <a:ext uri="{FF2B5EF4-FFF2-40B4-BE49-F238E27FC236}">
                      <a16:creationId xmlns:a16="http://schemas.microsoft.com/office/drawing/2014/main" id="{99552B4F-7B37-4E6A-BAF3-4EE5B1502535}"/>
                    </a:ext>
                  </a:extLst>
                </p:cNvPr>
                <p:cNvSpPr/>
                <p:nvPr/>
              </p:nvSpPr>
              <p:spPr>
                <a:xfrm>
                  <a:off x="6443567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39" name="Forma libre: forma 838">
                  <a:extLst>
                    <a:ext uri="{FF2B5EF4-FFF2-40B4-BE49-F238E27FC236}">
                      <a16:creationId xmlns:a16="http://schemas.microsoft.com/office/drawing/2014/main" id="{B28BBB88-52D9-4AFA-9C58-3D782ACA7772}"/>
                    </a:ext>
                  </a:extLst>
                </p:cNvPr>
                <p:cNvSpPr/>
                <p:nvPr/>
              </p:nvSpPr>
              <p:spPr>
                <a:xfrm>
                  <a:off x="6559581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40" name="Forma libre: forma 839">
                  <a:extLst>
                    <a:ext uri="{FF2B5EF4-FFF2-40B4-BE49-F238E27FC236}">
                      <a16:creationId xmlns:a16="http://schemas.microsoft.com/office/drawing/2014/main" id="{1B27586F-6E38-442E-89F6-92ED00E52F8B}"/>
                    </a:ext>
                  </a:extLst>
                </p:cNvPr>
                <p:cNvSpPr/>
                <p:nvPr/>
              </p:nvSpPr>
              <p:spPr>
                <a:xfrm>
                  <a:off x="6675691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41" name="Forma libre: forma 840">
                  <a:extLst>
                    <a:ext uri="{FF2B5EF4-FFF2-40B4-BE49-F238E27FC236}">
                      <a16:creationId xmlns:a16="http://schemas.microsoft.com/office/drawing/2014/main" id="{4722ABDD-F053-4C70-AFEC-BE24F9F3EB35}"/>
                    </a:ext>
                  </a:extLst>
                </p:cNvPr>
                <p:cNvSpPr/>
                <p:nvPr/>
              </p:nvSpPr>
              <p:spPr>
                <a:xfrm>
                  <a:off x="6791706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42" name="Forma libre: forma 841">
                  <a:extLst>
                    <a:ext uri="{FF2B5EF4-FFF2-40B4-BE49-F238E27FC236}">
                      <a16:creationId xmlns:a16="http://schemas.microsoft.com/office/drawing/2014/main" id="{629B5334-227F-4491-B8E8-65847BB5B082}"/>
                    </a:ext>
                  </a:extLst>
                </p:cNvPr>
                <p:cNvSpPr/>
                <p:nvPr/>
              </p:nvSpPr>
              <p:spPr>
                <a:xfrm>
                  <a:off x="5282850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43" name="Forma libre: forma 842">
                  <a:extLst>
                    <a:ext uri="{FF2B5EF4-FFF2-40B4-BE49-F238E27FC236}">
                      <a16:creationId xmlns:a16="http://schemas.microsoft.com/office/drawing/2014/main" id="{B267D370-DF32-4F2F-9D4A-742C0289ED7A}"/>
                    </a:ext>
                  </a:extLst>
                </p:cNvPr>
                <p:cNvSpPr/>
                <p:nvPr/>
              </p:nvSpPr>
              <p:spPr>
                <a:xfrm>
                  <a:off x="5398960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44" name="Forma libre: forma 843">
                  <a:extLst>
                    <a:ext uri="{FF2B5EF4-FFF2-40B4-BE49-F238E27FC236}">
                      <a16:creationId xmlns:a16="http://schemas.microsoft.com/office/drawing/2014/main" id="{B5C833A0-9C6D-45FA-82DB-19B2B57C75DB}"/>
                    </a:ext>
                  </a:extLst>
                </p:cNvPr>
                <p:cNvSpPr/>
                <p:nvPr/>
              </p:nvSpPr>
              <p:spPr>
                <a:xfrm>
                  <a:off x="5514975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45" name="Forma libre: forma 844">
                  <a:extLst>
                    <a:ext uri="{FF2B5EF4-FFF2-40B4-BE49-F238E27FC236}">
                      <a16:creationId xmlns:a16="http://schemas.microsoft.com/office/drawing/2014/main" id="{69638EEC-B221-4C49-83F8-C962EADA765C}"/>
                    </a:ext>
                  </a:extLst>
                </p:cNvPr>
                <p:cNvSpPr/>
                <p:nvPr/>
              </p:nvSpPr>
              <p:spPr>
                <a:xfrm>
                  <a:off x="5631084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46" name="Forma libre: forma 845">
                  <a:extLst>
                    <a:ext uri="{FF2B5EF4-FFF2-40B4-BE49-F238E27FC236}">
                      <a16:creationId xmlns:a16="http://schemas.microsoft.com/office/drawing/2014/main" id="{BDCFCCF4-E652-4AB6-A56E-C3F7425668BF}"/>
                    </a:ext>
                  </a:extLst>
                </p:cNvPr>
                <p:cNvSpPr/>
                <p:nvPr/>
              </p:nvSpPr>
              <p:spPr>
                <a:xfrm>
                  <a:off x="5747099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47" name="Forma libre: forma 846">
                  <a:extLst>
                    <a:ext uri="{FF2B5EF4-FFF2-40B4-BE49-F238E27FC236}">
                      <a16:creationId xmlns:a16="http://schemas.microsoft.com/office/drawing/2014/main" id="{ABC7AD9D-0418-49A3-99A5-EF33C921BA43}"/>
                    </a:ext>
                  </a:extLst>
                </p:cNvPr>
                <p:cNvSpPr/>
                <p:nvPr/>
              </p:nvSpPr>
              <p:spPr>
                <a:xfrm>
                  <a:off x="5863209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48" name="Forma libre: forma 847">
                  <a:extLst>
                    <a:ext uri="{FF2B5EF4-FFF2-40B4-BE49-F238E27FC236}">
                      <a16:creationId xmlns:a16="http://schemas.microsoft.com/office/drawing/2014/main" id="{1C84876F-B5BD-4CC3-ADCE-16DD67421909}"/>
                    </a:ext>
                  </a:extLst>
                </p:cNvPr>
                <p:cNvSpPr/>
                <p:nvPr/>
              </p:nvSpPr>
              <p:spPr>
                <a:xfrm>
                  <a:off x="5979223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49" name="Forma libre: forma 848">
                  <a:extLst>
                    <a:ext uri="{FF2B5EF4-FFF2-40B4-BE49-F238E27FC236}">
                      <a16:creationId xmlns:a16="http://schemas.microsoft.com/office/drawing/2014/main" id="{348072FC-6D47-41EF-873E-59BF23F610DA}"/>
                    </a:ext>
                  </a:extLst>
                </p:cNvPr>
                <p:cNvSpPr/>
                <p:nvPr/>
              </p:nvSpPr>
              <p:spPr>
                <a:xfrm>
                  <a:off x="6095333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50" name="Forma libre: forma 849">
                  <a:extLst>
                    <a:ext uri="{FF2B5EF4-FFF2-40B4-BE49-F238E27FC236}">
                      <a16:creationId xmlns:a16="http://schemas.microsoft.com/office/drawing/2014/main" id="{D7D33E21-616F-4D51-9DF1-53F1AF117C1B}"/>
                    </a:ext>
                  </a:extLst>
                </p:cNvPr>
                <p:cNvSpPr/>
                <p:nvPr/>
              </p:nvSpPr>
              <p:spPr>
                <a:xfrm>
                  <a:off x="6211347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51" name="Forma libre: forma 850">
                  <a:extLst>
                    <a:ext uri="{FF2B5EF4-FFF2-40B4-BE49-F238E27FC236}">
                      <a16:creationId xmlns:a16="http://schemas.microsoft.com/office/drawing/2014/main" id="{37D0EDDB-8E7A-4025-B434-2E68C278C7F2}"/>
                    </a:ext>
                  </a:extLst>
                </p:cNvPr>
                <p:cNvSpPr/>
                <p:nvPr/>
              </p:nvSpPr>
              <p:spPr>
                <a:xfrm>
                  <a:off x="6327457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52" name="Forma libre: forma 851">
                  <a:extLst>
                    <a:ext uri="{FF2B5EF4-FFF2-40B4-BE49-F238E27FC236}">
                      <a16:creationId xmlns:a16="http://schemas.microsoft.com/office/drawing/2014/main" id="{AAC7BFC5-E9C5-4C55-9C7F-899D46484A78}"/>
                    </a:ext>
                  </a:extLst>
                </p:cNvPr>
                <p:cNvSpPr/>
                <p:nvPr/>
              </p:nvSpPr>
              <p:spPr>
                <a:xfrm>
                  <a:off x="6443567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53" name="Forma libre: forma 852">
                  <a:extLst>
                    <a:ext uri="{FF2B5EF4-FFF2-40B4-BE49-F238E27FC236}">
                      <a16:creationId xmlns:a16="http://schemas.microsoft.com/office/drawing/2014/main" id="{55530B02-5E58-4936-ACEE-BA02903342CC}"/>
                    </a:ext>
                  </a:extLst>
                </p:cNvPr>
                <p:cNvSpPr/>
                <p:nvPr/>
              </p:nvSpPr>
              <p:spPr>
                <a:xfrm>
                  <a:off x="6559581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54" name="Forma libre: forma 853">
                  <a:extLst>
                    <a:ext uri="{FF2B5EF4-FFF2-40B4-BE49-F238E27FC236}">
                      <a16:creationId xmlns:a16="http://schemas.microsoft.com/office/drawing/2014/main" id="{AB57991C-67BD-417F-B5F1-EAEB70291257}"/>
                    </a:ext>
                  </a:extLst>
                </p:cNvPr>
                <p:cNvSpPr/>
                <p:nvPr/>
              </p:nvSpPr>
              <p:spPr>
                <a:xfrm>
                  <a:off x="6675691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55" name="Forma libre: forma 854">
                  <a:extLst>
                    <a:ext uri="{FF2B5EF4-FFF2-40B4-BE49-F238E27FC236}">
                      <a16:creationId xmlns:a16="http://schemas.microsoft.com/office/drawing/2014/main" id="{B1AD3EAE-D415-4EA4-AB75-C862389949A1}"/>
                    </a:ext>
                  </a:extLst>
                </p:cNvPr>
                <p:cNvSpPr/>
                <p:nvPr/>
              </p:nvSpPr>
              <p:spPr>
                <a:xfrm>
                  <a:off x="6791706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56" name="Forma libre: forma 855">
                  <a:extLst>
                    <a:ext uri="{FF2B5EF4-FFF2-40B4-BE49-F238E27FC236}">
                      <a16:creationId xmlns:a16="http://schemas.microsoft.com/office/drawing/2014/main" id="{78014F84-4AC5-4195-972B-EFF0D7D389CD}"/>
                    </a:ext>
                  </a:extLst>
                </p:cNvPr>
                <p:cNvSpPr/>
                <p:nvPr/>
              </p:nvSpPr>
              <p:spPr>
                <a:xfrm>
                  <a:off x="5282850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57" name="Forma libre: forma 856">
                  <a:extLst>
                    <a:ext uri="{FF2B5EF4-FFF2-40B4-BE49-F238E27FC236}">
                      <a16:creationId xmlns:a16="http://schemas.microsoft.com/office/drawing/2014/main" id="{CC740A7D-7B17-4CF0-9ED7-9406C7743E48}"/>
                    </a:ext>
                  </a:extLst>
                </p:cNvPr>
                <p:cNvSpPr/>
                <p:nvPr/>
              </p:nvSpPr>
              <p:spPr>
                <a:xfrm>
                  <a:off x="5398960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58" name="Forma libre: forma 857">
                  <a:extLst>
                    <a:ext uri="{FF2B5EF4-FFF2-40B4-BE49-F238E27FC236}">
                      <a16:creationId xmlns:a16="http://schemas.microsoft.com/office/drawing/2014/main" id="{40C3C4B5-35FE-4B33-B037-CA1140A903D0}"/>
                    </a:ext>
                  </a:extLst>
                </p:cNvPr>
                <p:cNvSpPr/>
                <p:nvPr/>
              </p:nvSpPr>
              <p:spPr>
                <a:xfrm>
                  <a:off x="5514975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59" name="Forma libre: forma 858">
                  <a:extLst>
                    <a:ext uri="{FF2B5EF4-FFF2-40B4-BE49-F238E27FC236}">
                      <a16:creationId xmlns:a16="http://schemas.microsoft.com/office/drawing/2014/main" id="{D9B3F2BC-7876-4F3F-8ACC-276C98E23243}"/>
                    </a:ext>
                  </a:extLst>
                </p:cNvPr>
                <p:cNvSpPr/>
                <p:nvPr/>
              </p:nvSpPr>
              <p:spPr>
                <a:xfrm>
                  <a:off x="5631084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60" name="Forma libre: forma 859">
                  <a:extLst>
                    <a:ext uri="{FF2B5EF4-FFF2-40B4-BE49-F238E27FC236}">
                      <a16:creationId xmlns:a16="http://schemas.microsoft.com/office/drawing/2014/main" id="{18B8AE38-1E08-4D19-AA7B-07820DC13648}"/>
                    </a:ext>
                  </a:extLst>
                </p:cNvPr>
                <p:cNvSpPr/>
                <p:nvPr/>
              </p:nvSpPr>
              <p:spPr>
                <a:xfrm>
                  <a:off x="5747099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61" name="Forma libre: forma 860">
                  <a:extLst>
                    <a:ext uri="{FF2B5EF4-FFF2-40B4-BE49-F238E27FC236}">
                      <a16:creationId xmlns:a16="http://schemas.microsoft.com/office/drawing/2014/main" id="{C5770CF8-1DE5-492A-9833-AD78680D46E2}"/>
                    </a:ext>
                  </a:extLst>
                </p:cNvPr>
                <p:cNvSpPr/>
                <p:nvPr/>
              </p:nvSpPr>
              <p:spPr>
                <a:xfrm>
                  <a:off x="5863209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62" name="Forma libre: forma 861">
                  <a:extLst>
                    <a:ext uri="{FF2B5EF4-FFF2-40B4-BE49-F238E27FC236}">
                      <a16:creationId xmlns:a16="http://schemas.microsoft.com/office/drawing/2014/main" id="{BDDA948F-DA43-4602-8FC4-26420A3124DA}"/>
                    </a:ext>
                  </a:extLst>
                </p:cNvPr>
                <p:cNvSpPr/>
                <p:nvPr/>
              </p:nvSpPr>
              <p:spPr>
                <a:xfrm>
                  <a:off x="5979223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63" name="Forma libre: forma 862">
                  <a:extLst>
                    <a:ext uri="{FF2B5EF4-FFF2-40B4-BE49-F238E27FC236}">
                      <a16:creationId xmlns:a16="http://schemas.microsoft.com/office/drawing/2014/main" id="{FC061A14-3E76-4FBD-99DD-8001B38D133E}"/>
                    </a:ext>
                  </a:extLst>
                </p:cNvPr>
                <p:cNvSpPr/>
                <p:nvPr/>
              </p:nvSpPr>
              <p:spPr>
                <a:xfrm>
                  <a:off x="6095333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64" name="Forma libre: forma 863">
                  <a:extLst>
                    <a:ext uri="{FF2B5EF4-FFF2-40B4-BE49-F238E27FC236}">
                      <a16:creationId xmlns:a16="http://schemas.microsoft.com/office/drawing/2014/main" id="{48EEF724-D730-4B5E-B92A-237501924183}"/>
                    </a:ext>
                  </a:extLst>
                </p:cNvPr>
                <p:cNvSpPr/>
                <p:nvPr/>
              </p:nvSpPr>
              <p:spPr>
                <a:xfrm>
                  <a:off x="6211347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65" name="Forma libre: forma 864">
                  <a:extLst>
                    <a:ext uri="{FF2B5EF4-FFF2-40B4-BE49-F238E27FC236}">
                      <a16:creationId xmlns:a16="http://schemas.microsoft.com/office/drawing/2014/main" id="{D68C283B-FA99-4442-B2DB-9F42144BC824}"/>
                    </a:ext>
                  </a:extLst>
                </p:cNvPr>
                <p:cNvSpPr/>
                <p:nvPr/>
              </p:nvSpPr>
              <p:spPr>
                <a:xfrm>
                  <a:off x="6327457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66" name="Forma libre: forma 865">
                  <a:extLst>
                    <a:ext uri="{FF2B5EF4-FFF2-40B4-BE49-F238E27FC236}">
                      <a16:creationId xmlns:a16="http://schemas.microsoft.com/office/drawing/2014/main" id="{124D1E86-32C8-4C7E-8CBC-2A26A355D6AC}"/>
                    </a:ext>
                  </a:extLst>
                </p:cNvPr>
                <p:cNvSpPr/>
                <p:nvPr/>
              </p:nvSpPr>
              <p:spPr>
                <a:xfrm>
                  <a:off x="6443567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67" name="Forma libre: forma 866">
                  <a:extLst>
                    <a:ext uri="{FF2B5EF4-FFF2-40B4-BE49-F238E27FC236}">
                      <a16:creationId xmlns:a16="http://schemas.microsoft.com/office/drawing/2014/main" id="{44EFD35C-8754-48B4-A49C-0E9317EEC81A}"/>
                    </a:ext>
                  </a:extLst>
                </p:cNvPr>
                <p:cNvSpPr/>
                <p:nvPr/>
              </p:nvSpPr>
              <p:spPr>
                <a:xfrm>
                  <a:off x="6559581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68" name="Forma libre: forma 867">
                  <a:extLst>
                    <a:ext uri="{FF2B5EF4-FFF2-40B4-BE49-F238E27FC236}">
                      <a16:creationId xmlns:a16="http://schemas.microsoft.com/office/drawing/2014/main" id="{C71AF32C-89B6-44E6-A684-B3BEDF77DBAE}"/>
                    </a:ext>
                  </a:extLst>
                </p:cNvPr>
                <p:cNvSpPr/>
                <p:nvPr/>
              </p:nvSpPr>
              <p:spPr>
                <a:xfrm>
                  <a:off x="6675691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69" name="Forma libre: forma 868">
                  <a:extLst>
                    <a:ext uri="{FF2B5EF4-FFF2-40B4-BE49-F238E27FC236}">
                      <a16:creationId xmlns:a16="http://schemas.microsoft.com/office/drawing/2014/main" id="{5E7D14E2-9F4D-4740-A80C-DA395F9A04F4}"/>
                    </a:ext>
                  </a:extLst>
                </p:cNvPr>
                <p:cNvSpPr/>
                <p:nvPr/>
              </p:nvSpPr>
              <p:spPr>
                <a:xfrm>
                  <a:off x="6791706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70" name="Forma libre: forma 869">
                  <a:extLst>
                    <a:ext uri="{FF2B5EF4-FFF2-40B4-BE49-F238E27FC236}">
                      <a16:creationId xmlns:a16="http://schemas.microsoft.com/office/drawing/2014/main" id="{45E0EB2E-BB63-49D0-B80B-940050286DF3}"/>
                    </a:ext>
                  </a:extLst>
                </p:cNvPr>
                <p:cNvSpPr/>
                <p:nvPr/>
              </p:nvSpPr>
              <p:spPr>
                <a:xfrm>
                  <a:off x="5282850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71" name="Forma libre: forma 870">
                  <a:extLst>
                    <a:ext uri="{FF2B5EF4-FFF2-40B4-BE49-F238E27FC236}">
                      <a16:creationId xmlns:a16="http://schemas.microsoft.com/office/drawing/2014/main" id="{F3FB5B4A-52DF-4899-BD59-70876B6F9FE0}"/>
                    </a:ext>
                  </a:extLst>
                </p:cNvPr>
                <p:cNvSpPr/>
                <p:nvPr/>
              </p:nvSpPr>
              <p:spPr>
                <a:xfrm>
                  <a:off x="5398960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72" name="Forma libre: forma 871">
                  <a:extLst>
                    <a:ext uri="{FF2B5EF4-FFF2-40B4-BE49-F238E27FC236}">
                      <a16:creationId xmlns:a16="http://schemas.microsoft.com/office/drawing/2014/main" id="{62831182-1482-4E56-ADCD-C39DD69051BF}"/>
                    </a:ext>
                  </a:extLst>
                </p:cNvPr>
                <p:cNvSpPr/>
                <p:nvPr/>
              </p:nvSpPr>
              <p:spPr>
                <a:xfrm>
                  <a:off x="5514975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73" name="Forma libre: forma 872">
                  <a:extLst>
                    <a:ext uri="{FF2B5EF4-FFF2-40B4-BE49-F238E27FC236}">
                      <a16:creationId xmlns:a16="http://schemas.microsoft.com/office/drawing/2014/main" id="{194AA7FB-F5A7-43A3-928C-87A96F0F608A}"/>
                    </a:ext>
                  </a:extLst>
                </p:cNvPr>
                <p:cNvSpPr/>
                <p:nvPr/>
              </p:nvSpPr>
              <p:spPr>
                <a:xfrm>
                  <a:off x="5631084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74" name="Forma libre: forma 873">
                  <a:extLst>
                    <a:ext uri="{FF2B5EF4-FFF2-40B4-BE49-F238E27FC236}">
                      <a16:creationId xmlns:a16="http://schemas.microsoft.com/office/drawing/2014/main" id="{FD83F601-BFAD-4418-B6B8-027C4CE7DB34}"/>
                    </a:ext>
                  </a:extLst>
                </p:cNvPr>
                <p:cNvSpPr/>
                <p:nvPr/>
              </p:nvSpPr>
              <p:spPr>
                <a:xfrm>
                  <a:off x="5747099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75" name="Forma libre: forma 874">
                  <a:extLst>
                    <a:ext uri="{FF2B5EF4-FFF2-40B4-BE49-F238E27FC236}">
                      <a16:creationId xmlns:a16="http://schemas.microsoft.com/office/drawing/2014/main" id="{1DB06F3C-AB08-48F8-B665-ED57EF801778}"/>
                    </a:ext>
                  </a:extLst>
                </p:cNvPr>
                <p:cNvSpPr/>
                <p:nvPr/>
              </p:nvSpPr>
              <p:spPr>
                <a:xfrm>
                  <a:off x="5863209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76" name="Forma libre: forma 875">
                  <a:extLst>
                    <a:ext uri="{FF2B5EF4-FFF2-40B4-BE49-F238E27FC236}">
                      <a16:creationId xmlns:a16="http://schemas.microsoft.com/office/drawing/2014/main" id="{722967A5-59CE-4990-95D2-9693E0CF98E6}"/>
                    </a:ext>
                  </a:extLst>
                </p:cNvPr>
                <p:cNvSpPr/>
                <p:nvPr/>
              </p:nvSpPr>
              <p:spPr>
                <a:xfrm>
                  <a:off x="5979223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77" name="Forma libre: forma 876">
                  <a:extLst>
                    <a:ext uri="{FF2B5EF4-FFF2-40B4-BE49-F238E27FC236}">
                      <a16:creationId xmlns:a16="http://schemas.microsoft.com/office/drawing/2014/main" id="{3D0F8A07-5D89-47A7-A83E-D975B5B91E9C}"/>
                    </a:ext>
                  </a:extLst>
                </p:cNvPr>
                <p:cNvSpPr/>
                <p:nvPr/>
              </p:nvSpPr>
              <p:spPr>
                <a:xfrm>
                  <a:off x="6095333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78" name="Forma libre: forma 877">
                  <a:extLst>
                    <a:ext uri="{FF2B5EF4-FFF2-40B4-BE49-F238E27FC236}">
                      <a16:creationId xmlns:a16="http://schemas.microsoft.com/office/drawing/2014/main" id="{80AA673B-3F8D-422D-AA15-F51579419555}"/>
                    </a:ext>
                  </a:extLst>
                </p:cNvPr>
                <p:cNvSpPr/>
                <p:nvPr/>
              </p:nvSpPr>
              <p:spPr>
                <a:xfrm>
                  <a:off x="6211347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79" name="Forma libre: forma 878">
                  <a:extLst>
                    <a:ext uri="{FF2B5EF4-FFF2-40B4-BE49-F238E27FC236}">
                      <a16:creationId xmlns:a16="http://schemas.microsoft.com/office/drawing/2014/main" id="{825CFF43-3A94-4F07-B2D3-1FC752DCAF08}"/>
                    </a:ext>
                  </a:extLst>
                </p:cNvPr>
                <p:cNvSpPr/>
                <p:nvPr/>
              </p:nvSpPr>
              <p:spPr>
                <a:xfrm>
                  <a:off x="6327457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80" name="Forma libre: forma 879">
                  <a:extLst>
                    <a:ext uri="{FF2B5EF4-FFF2-40B4-BE49-F238E27FC236}">
                      <a16:creationId xmlns:a16="http://schemas.microsoft.com/office/drawing/2014/main" id="{5CD2FED3-F3E7-42C8-AD94-8752C084E217}"/>
                    </a:ext>
                  </a:extLst>
                </p:cNvPr>
                <p:cNvSpPr/>
                <p:nvPr/>
              </p:nvSpPr>
              <p:spPr>
                <a:xfrm>
                  <a:off x="6443567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81" name="Forma libre: forma 880">
                  <a:extLst>
                    <a:ext uri="{FF2B5EF4-FFF2-40B4-BE49-F238E27FC236}">
                      <a16:creationId xmlns:a16="http://schemas.microsoft.com/office/drawing/2014/main" id="{E15EDCE6-D62D-49BA-AD4C-9D5606D7C0A0}"/>
                    </a:ext>
                  </a:extLst>
                </p:cNvPr>
                <p:cNvSpPr/>
                <p:nvPr/>
              </p:nvSpPr>
              <p:spPr>
                <a:xfrm>
                  <a:off x="6559581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82" name="Forma libre: forma 881">
                  <a:extLst>
                    <a:ext uri="{FF2B5EF4-FFF2-40B4-BE49-F238E27FC236}">
                      <a16:creationId xmlns:a16="http://schemas.microsoft.com/office/drawing/2014/main" id="{4B128C11-D5A4-4303-B08B-23E2525F23CF}"/>
                    </a:ext>
                  </a:extLst>
                </p:cNvPr>
                <p:cNvSpPr/>
                <p:nvPr/>
              </p:nvSpPr>
              <p:spPr>
                <a:xfrm>
                  <a:off x="6675691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83" name="Forma libre: forma 882">
                  <a:extLst>
                    <a:ext uri="{FF2B5EF4-FFF2-40B4-BE49-F238E27FC236}">
                      <a16:creationId xmlns:a16="http://schemas.microsoft.com/office/drawing/2014/main" id="{C88421CB-CC07-4E10-9A39-4843669D3A8B}"/>
                    </a:ext>
                  </a:extLst>
                </p:cNvPr>
                <p:cNvSpPr/>
                <p:nvPr/>
              </p:nvSpPr>
              <p:spPr>
                <a:xfrm>
                  <a:off x="6791706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84" name="Forma libre: forma 883">
                  <a:extLst>
                    <a:ext uri="{FF2B5EF4-FFF2-40B4-BE49-F238E27FC236}">
                      <a16:creationId xmlns:a16="http://schemas.microsoft.com/office/drawing/2014/main" id="{4D8E36C6-6E44-4895-A8F3-08768D33EC14}"/>
                    </a:ext>
                  </a:extLst>
                </p:cNvPr>
                <p:cNvSpPr/>
                <p:nvPr/>
              </p:nvSpPr>
              <p:spPr>
                <a:xfrm>
                  <a:off x="5282850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85" name="Forma libre: forma 884">
                  <a:extLst>
                    <a:ext uri="{FF2B5EF4-FFF2-40B4-BE49-F238E27FC236}">
                      <a16:creationId xmlns:a16="http://schemas.microsoft.com/office/drawing/2014/main" id="{F1EC3FDC-0EF0-4D80-925A-C34C84E433F6}"/>
                    </a:ext>
                  </a:extLst>
                </p:cNvPr>
                <p:cNvSpPr/>
                <p:nvPr/>
              </p:nvSpPr>
              <p:spPr>
                <a:xfrm>
                  <a:off x="5398960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86" name="Forma libre: forma 885">
                  <a:extLst>
                    <a:ext uri="{FF2B5EF4-FFF2-40B4-BE49-F238E27FC236}">
                      <a16:creationId xmlns:a16="http://schemas.microsoft.com/office/drawing/2014/main" id="{B0A7DF80-CD88-4A61-8A82-7F3929D0EB02}"/>
                    </a:ext>
                  </a:extLst>
                </p:cNvPr>
                <p:cNvSpPr/>
                <p:nvPr/>
              </p:nvSpPr>
              <p:spPr>
                <a:xfrm>
                  <a:off x="5514975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87" name="Forma libre: forma 886">
                  <a:extLst>
                    <a:ext uri="{FF2B5EF4-FFF2-40B4-BE49-F238E27FC236}">
                      <a16:creationId xmlns:a16="http://schemas.microsoft.com/office/drawing/2014/main" id="{A7131F0E-75AD-4BB6-9490-88EDED090263}"/>
                    </a:ext>
                  </a:extLst>
                </p:cNvPr>
                <p:cNvSpPr/>
                <p:nvPr/>
              </p:nvSpPr>
              <p:spPr>
                <a:xfrm>
                  <a:off x="5631084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88" name="Forma libre: forma 887">
                  <a:extLst>
                    <a:ext uri="{FF2B5EF4-FFF2-40B4-BE49-F238E27FC236}">
                      <a16:creationId xmlns:a16="http://schemas.microsoft.com/office/drawing/2014/main" id="{51EC1A43-92A1-4265-A5AC-6B7F3AB52CDB}"/>
                    </a:ext>
                  </a:extLst>
                </p:cNvPr>
                <p:cNvSpPr/>
                <p:nvPr/>
              </p:nvSpPr>
              <p:spPr>
                <a:xfrm>
                  <a:off x="5747099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89" name="Forma libre: forma 888">
                  <a:extLst>
                    <a:ext uri="{FF2B5EF4-FFF2-40B4-BE49-F238E27FC236}">
                      <a16:creationId xmlns:a16="http://schemas.microsoft.com/office/drawing/2014/main" id="{7E5BD395-D02E-42A4-B246-06FBBCA10F1E}"/>
                    </a:ext>
                  </a:extLst>
                </p:cNvPr>
                <p:cNvSpPr/>
                <p:nvPr/>
              </p:nvSpPr>
              <p:spPr>
                <a:xfrm>
                  <a:off x="5863209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90" name="Forma libre: forma 889">
                  <a:extLst>
                    <a:ext uri="{FF2B5EF4-FFF2-40B4-BE49-F238E27FC236}">
                      <a16:creationId xmlns:a16="http://schemas.microsoft.com/office/drawing/2014/main" id="{4E65421F-5C4E-446B-91F5-BAB8C2BD1324}"/>
                    </a:ext>
                  </a:extLst>
                </p:cNvPr>
                <p:cNvSpPr/>
                <p:nvPr/>
              </p:nvSpPr>
              <p:spPr>
                <a:xfrm>
                  <a:off x="5979223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91" name="Forma libre: forma 890">
                  <a:extLst>
                    <a:ext uri="{FF2B5EF4-FFF2-40B4-BE49-F238E27FC236}">
                      <a16:creationId xmlns:a16="http://schemas.microsoft.com/office/drawing/2014/main" id="{FC339142-1EA9-428F-A278-5E5E3AA40DFE}"/>
                    </a:ext>
                  </a:extLst>
                </p:cNvPr>
                <p:cNvSpPr/>
                <p:nvPr/>
              </p:nvSpPr>
              <p:spPr>
                <a:xfrm>
                  <a:off x="6095333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92" name="Forma libre: forma 891">
                  <a:extLst>
                    <a:ext uri="{FF2B5EF4-FFF2-40B4-BE49-F238E27FC236}">
                      <a16:creationId xmlns:a16="http://schemas.microsoft.com/office/drawing/2014/main" id="{67A567C8-5D27-4C9D-A629-09F113588D43}"/>
                    </a:ext>
                  </a:extLst>
                </p:cNvPr>
                <p:cNvSpPr/>
                <p:nvPr/>
              </p:nvSpPr>
              <p:spPr>
                <a:xfrm>
                  <a:off x="6211347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93" name="Forma libre: forma 892">
                  <a:extLst>
                    <a:ext uri="{FF2B5EF4-FFF2-40B4-BE49-F238E27FC236}">
                      <a16:creationId xmlns:a16="http://schemas.microsoft.com/office/drawing/2014/main" id="{9EF4F4BB-F5C1-4144-94FF-2FDF9F95D629}"/>
                    </a:ext>
                  </a:extLst>
                </p:cNvPr>
                <p:cNvSpPr/>
                <p:nvPr/>
              </p:nvSpPr>
              <p:spPr>
                <a:xfrm>
                  <a:off x="6327457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94" name="Forma libre: forma 893">
                  <a:extLst>
                    <a:ext uri="{FF2B5EF4-FFF2-40B4-BE49-F238E27FC236}">
                      <a16:creationId xmlns:a16="http://schemas.microsoft.com/office/drawing/2014/main" id="{78DF16B8-BC30-45CD-AEC0-2F3260EB8F42}"/>
                    </a:ext>
                  </a:extLst>
                </p:cNvPr>
                <p:cNvSpPr/>
                <p:nvPr/>
              </p:nvSpPr>
              <p:spPr>
                <a:xfrm>
                  <a:off x="6443567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95" name="Forma libre: forma 894">
                  <a:extLst>
                    <a:ext uri="{FF2B5EF4-FFF2-40B4-BE49-F238E27FC236}">
                      <a16:creationId xmlns:a16="http://schemas.microsoft.com/office/drawing/2014/main" id="{5BE88EF3-C40E-4A96-B7EE-D1EB40F6F09E}"/>
                    </a:ext>
                  </a:extLst>
                </p:cNvPr>
                <p:cNvSpPr/>
                <p:nvPr/>
              </p:nvSpPr>
              <p:spPr>
                <a:xfrm>
                  <a:off x="6559581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96" name="Forma libre: forma 895">
                  <a:extLst>
                    <a:ext uri="{FF2B5EF4-FFF2-40B4-BE49-F238E27FC236}">
                      <a16:creationId xmlns:a16="http://schemas.microsoft.com/office/drawing/2014/main" id="{2BC054E1-4D53-4872-B116-29CF9BA3C562}"/>
                    </a:ext>
                  </a:extLst>
                </p:cNvPr>
                <p:cNvSpPr/>
                <p:nvPr/>
              </p:nvSpPr>
              <p:spPr>
                <a:xfrm>
                  <a:off x="6675691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97" name="Forma libre: forma 896">
                  <a:extLst>
                    <a:ext uri="{FF2B5EF4-FFF2-40B4-BE49-F238E27FC236}">
                      <a16:creationId xmlns:a16="http://schemas.microsoft.com/office/drawing/2014/main" id="{00EF0F02-443E-476D-9129-397CF2F3E314}"/>
                    </a:ext>
                  </a:extLst>
                </p:cNvPr>
                <p:cNvSpPr/>
                <p:nvPr/>
              </p:nvSpPr>
              <p:spPr>
                <a:xfrm>
                  <a:off x="6791706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98" name="Forma libre: forma 897">
                  <a:extLst>
                    <a:ext uri="{FF2B5EF4-FFF2-40B4-BE49-F238E27FC236}">
                      <a16:creationId xmlns:a16="http://schemas.microsoft.com/office/drawing/2014/main" id="{7989D864-3647-4C45-9407-4A00E7FF4D12}"/>
                    </a:ext>
                  </a:extLst>
                </p:cNvPr>
                <p:cNvSpPr/>
                <p:nvPr/>
              </p:nvSpPr>
              <p:spPr>
                <a:xfrm>
                  <a:off x="5282850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899" name="Forma libre: forma 898">
                  <a:extLst>
                    <a:ext uri="{FF2B5EF4-FFF2-40B4-BE49-F238E27FC236}">
                      <a16:creationId xmlns:a16="http://schemas.microsoft.com/office/drawing/2014/main" id="{67CAF242-63F0-4B50-9966-E325D65D5892}"/>
                    </a:ext>
                  </a:extLst>
                </p:cNvPr>
                <p:cNvSpPr/>
                <p:nvPr/>
              </p:nvSpPr>
              <p:spPr>
                <a:xfrm>
                  <a:off x="5398960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00" name="Forma libre: forma 899">
                  <a:extLst>
                    <a:ext uri="{FF2B5EF4-FFF2-40B4-BE49-F238E27FC236}">
                      <a16:creationId xmlns:a16="http://schemas.microsoft.com/office/drawing/2014/main" id="{89CDF877-C190-4F39-AAD5-0FEEA5EBAC6F}"/>
                    </a:ext>
                  </a:extLst>
                </p:cNvPr>
                <p:cNvSpPr/>
                <p:nvPr/>
              </p:nvSpPr>
              <p:spPr>
                <a:xfrm>
                  <a:off x="5514975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01" name="Forma libre: forma 900">
                  <a:extLst>
                    <a:ext uri="{FF2B5EF4-FFF2-40B4-BE49-F238E27FC236}">
                      <a16:creationId xmlns:a16="http://schemas.microsoft.com/office/drawing/2014/main" id="{47F4C3C0-D57E-46D8-B371-D5485FC0942A}"/>
                    </a:ext>
                  </a:extLst>
                </p:cNvPr>
                <p:cNvSpPr/>
                <p:nvPr/>
              </p:nvSpPr>
              <p:spPr>
                <a:xfrm>
                  <a:off x="5631084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02" name="Forma libre: forma 901">
                  <a:extLst>
                    <a:ext uri="{FF2B5EF4-FFF2-40B4-BE49-F238E27FC236}">
                      <a16:creationId xmlns:a16="http://schemas.microsoft.com/office/drawing/2014/main" id="{EC269E01-82A3-4EEA-B715-6653AFC3A8D9}"/>
                    </a:ext>
                  </a:extLst>
                </p:cNvPr>
                <p:cNvSpPr/>
                <p:nvPr/>
              </p:nvSpPr>
              <p:spPr>
                <a:xfrm>
                  <a:off x="5747099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03" name="Forma libre: forma 902">
                  <a:extLst>
                    <a:ext uri="{FF2B5EF4-FFF2-40B4-BE49-F238E27FC236}">
                      <a16:creationId xmlns:a16="http://schemas.microsoft.com/office/drawing/2014/main" id="{B7F4A1DA-FA15-4918-9C67-645EDE50F4B2}"/>
                    </a:ext>
                  </a:extLst>
                </p:cNvPr>
                <p:cNvSpPr/>
                <p:nvPr/>
              </p:nvSpPr>
              <p:spPr>
                <a:xfrm>
                  <a:off x="5863209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04" name="Forma libre: forma 903">
                  <a:extLst>
                    <a:ext uri="{FF2B5EF4-FFF2-40B4-BE49-F238E27FC236}">
                      <a16:creationId xmlns:a16="http://schemas.microsoft.com/office/drawing/2014/main" id="{316D355B-A398-4588-A500-C0BF150B100E}"/>
                    </a:ext>
                  </a:extLst>
                </p:cNvPr>
                <p:cNvSpPr/>
                <p:nvPr/>
              </p:nvSpPr>
              <p:spPr>
                <a:xfrm>
                  <a:off x="5979223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05" name="Forma libre: forma 904">
                  <a:extLst>
                    <a:ext uri="{FF2B5EF4-FFF2-40B4-BE49-F238E27FC236}">
                      <a16:creationId xmlns:a16="http://schemas.microsoft.com/office/drawing/2014/main" id="{A0011A37-01CF-4D46-B84F-BE8FEDC9BB55}"/>
                    </a:ext>
                  </a:extLst>
                </p:cNvPr>
                <p:cNvSpPr/>
                <p:nvPr/>
              </p:nvSpPr>
              <p:spPr>
                <a:xfrm>
                  <a:off x="6095333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06" name="Forma libre: forma 905">
                  <a:extLst>
                    <a:ext uri="{FF2B5EF4-FFF2-40B4-BE49-F238E27FC236}">
                      <a16:creationId xmlns:a16="http://schemas.microsoft.com/office/drawing/2014/main" id="{FDB46B73-3ED3-47C1-B284-D5D7C6CEA169}"/>
                    </a:ext>
                  </a:extLst>
                </p:cNvPr>
                <p:cNvSpPr/>
                <p:nvPr/>
              </p:nvSpPr>
              <p:spPr>
                <a:xfrm>
                  <a:off x="6211347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07" name="Forma libre: forma 906">
                  <a:extLst>
                    <a:ext uri="{FF2B5EF4-FFF2-40B4-BE49-F238E27FC236}">
                      <a16:creationId xmlns:a16="http://schemas.microsoft.com/office/drawing/2014/main" id="{0FDB9899-2BC2-49DF-90A2-16A0D41C54A3}"/>
                    </a:ext>
                  </a:extLst>
                </p:cNvPr>
                <p:cNvSpPr/>
                <p:nvPr/>
              </p:nvSpPr>
              <p:spPr>
                <a:xfrm>
                  <a:off x="6327457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08" name="Forma libre: forma 907">
                  <a:extLst>
                    <a:ext uri="{FF2B5EF4-FFF2-40B4-BE49-F238E27FC236}">
                      <a16:creationId xmlns:a16="http://schemas.microsoft.com/office/drawing/2014/main" id="{CF045D67-4FFE-4695-BB31-F2F0CDCDB706}"/>
                    </a:ext>
                  </a:extLst>
                </p:cNvPr>
                <p:cNvSpPr/>
                <p:nvPr/>
              </p:nvSpPr>
              <p:spPr>
                <a:xfrm>
                  <a:off x="6443567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09" name="Forma libre: forma 908">
                  <a:extLst>
                    <a:ext uri="{FF2B5EF4-FFF2-40B4-BE49-F238E27FC236}">
                      <a16:creationId xmlns:a16="http://schemas.microsoft.com/office/drawing/2014/main" id="{C62F2DE5-051A-492E-975B-9E38D9108B14}"/>
                    </a:ext>
                  </a:extLst>
                </p:cNvPr>
                <p:cNvSpPr/>
                <p:nvPr/>
              </p:nvSpPr>
              <p:spPr>
                <a:xfrm>
                  <a:off x="6559581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10" name="Forma libre: forma 909">
                  <a:extLst>
                    <a:ext uri="{FF2B5EF4-FFF2-40B4-BE49-F238E27FC236}">
                      <a16:creationId xmlns:a16="http://schemas.microsoft.com/office/drawing/2014/main" id="{F024343A-FAAA-4BDD-A670-3773F65400F5}"/>
                    </a:ext>
                  </a:extLst>
                </p:cNvPr>
                <p:cNvSpPr/>
                <p:nvPr/>
              </p:nvSpPr>
              <p:spPr>
                <a:xfrm>
                  <a:off x="6675691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11" name="Forma libre: forma 910">
                  <a:extLst>
                    <a:ext uri="{FF2B5EF4-FFF2-40B4-BE49-F238E27FC236}">
                      <a16:creationId xmlns:a16="http://schemas.microsoft.com/office/drawing/2014/main" id="{D1A37CF8-280E-4F4C-8CB4-2F162C5100F5}"/>
                    </a:ext>
                  </a:extLst>
                </p:cNvPr>
                <p:cNvSpPr/>
                <p:nvPr/>
              </p:nvSpPr>
              <p:spPr>
                <a:xfrm>
                  <a:off x="6791706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12" name="Forma libre: forma 911">
                  <a:extLst>
                    <a:ext uri="{FF2B5EF4-FFF2-40B4-BE49-F238E27FC236}">
                      <a16:creationId xmlns:a16="http://schemas.microsoft.com/office/drawing/2014/main" id="{ECB4167A-9706-4BBC-A758-9A586CC2D164}"/>
                    </a:ext>
                  </a:extLst>
                </p:cNvPr>
                <p:cNvSpPr/>
                <p:nvPr/>
              </p:nvSpPr>
              <p:spPr>
                <a:xfrm>
                  <a:off x="5282850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13" name="Forma libre: forma 912">
                  <a:extLst>
                    <a:ext uri="{FF2B5EF4-FFF2-40B4-BE49-F238E27FC236}">
                      <a16:creationId xmlns:a16="http://schemas.microsoft.com/office/drawing/2014/main" id="{1C95D079-94C4-4205-90BE-E7491C32689A}"/>
                    </a:ext>
                  </a:extLst>
                </p:cNvPr>
                <p:cNvSpPr/>
                <p:nvPr/>
              </p:nvSpPr>
              <p:spPr>
                <a:xfrm>
                  <a:off x="5398960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14" name="Forma libre: forma 913">
                  <a:extLst>
                    <a:ext uri="{FF2B5EF4-FFF2-40B4-BE49-F238E27FC236}">
                      <a16:creationId xmlns:a16="http://schemas.microsoft.com/office/drawing/2014/main" id="{3F62507C-FB14-4052-BA90-5EDECBB10FCB}"/>
                    </a:ext>
                  </a:extLst>
                </p:cNvPr>
                <p:cNvSpPr/>
                <p:nvPr/>
              </p:nvSpPr>
              <p:spPr>
                <a:xfrm>
                  <a:off x="5514975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15" name="Forma libre: forma 914">
                  <a:extLst>
                    <a:ext uri="{FF2B5EF4-FFF2-40B4-BE49-F238E27FC236}">
                      <a16:creationId xmlns:a16="http://schemas.microsoft.com/office/drawing/2014/main" id="{F40A7ACE-3D37-4859-8394-BD4176343581}"/>
                    </a:ext>
                  </a:extLst>
                </p:cNvPr>
                <p:cNvSpPr/>
                <p:nvPr/>
              </p:nvSpPr>
              <p:spPr>
                <a:xfrm>
                  <a:off x="5631084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16" name="Forma libre: forma 915">
                  <a:extLst>
                    <a:ext uri="{FF2B5EF4-FFF2-40B4-BE49-F238E27FC236}">
                      <a16:creationId xmlns:a16="http://schemas.microsoft.com/office/drawing/2014/main" id="{2D6CDDAD-F430-4065-910A-0148FEC8643A}"/>
                    </a:ext>
                  </a:extLst>
                </p:cNvPr>
                <p:cNvSpPr/>
                <p:nvPr/>
              </p:nvSpPr>
              <p:spPr>
                <a:xfrm>
                  <a:off x="5747099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17" name="Forma libre: forma 916">
                  <a:extLst>
                    <a:ext uri="{FF2B5EF4-FFF2-40B4-BE49-F238E27FC236}">
                      <a16:creationId xmlns:a16="http://schemas.microsoft.com/office/drawing/2014/main" id="{ED5386DF-3F13-4C33-90EA-03A316134099}"/>
                    </a:ext>
                  </a:extLst>
                </p:cNvPr>
                <p:cNvSpPr/>
                <p:nvPr/>
              </p:nvSpPr>
              <p:spPr>
                <a:xfrm>
                  <a:off x="5863209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18" name="Forma libre: forma 917">
                  <a:extLst>
                    <a:ext uri="{FF2B5EF4-FFF2-40B4-BE49-F238E27FC236}">
                      <a16:creationId xmlns:a16="http://schemas.microsoft.com/office/drawing/2014/main" id="{075A5FE4-82BA-4A30-8CAA-2E93E548E66C}"/>
                    </a:ext>
                  </a:extLst>
                </p:cNvPr>
                <p:cNvSpPr/>
                <p:nvPr/>
              </p:nvSpPr>
              <p:spPr>
                <a:xfrm>
                  <a:off x="5979223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19" name="Forma libre: forma 918">
                  <a:extLst>
                    <a:ext uri="{FF2B5EF4-FFF2-40B4-BE49-F238E27FC236}">
                      <a16:creationId xmlns:a16="http://schemas.microsoft.com/office/drawing/2014/main" id="{2DFB159F-A8DA-43B6-9857-D0981358DA76}"/>
                    </a:ext>
                  </a:extLst>
                </p:cNvPr>
                <p:cNvSpPr/>
                <p:nvPr/>
              </p:nvSpPr>
              <p:spPr>
                <a:xfrm>
                  <a:off x="6095333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20" name="Forma libre: forma 919">
                  <a:extLst>
                    <a:ext uri="{FF2B5EF4-FFF2-40B4-BE49-F238E27FC236}">
                      <a16:creationId xmlns:a16="http://schemas.microsoft.com/office/drawing/2014/main" id="{00B1B4AF-8345-4B89-96ED-396B2491E61A}"/>
                    </a:ext>
                  </a:extLst>
                </p:cNvPr>
                <p:cNvSpPr/>
                <p:nvPr/>
              </p:nvSpPr>
              <p:spPr>
                <a:xfrm>
                  <a:off x="6211347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21" name="Forma libre: forma 920">
                  <a:extLst>
                    <a:ext uri="{FF2B5EF4-FFF2-40B4-BE49-F238E27FC236}">
                      <a16:creationId xmlns:a16="http://schemas.microsoft.com/office/drawing/2014/main" id="{59EEC6FF-6372-449C-870D-6D03EF14458F}"/>
                    </a:ext>
                  </a:extLst>
                </p:cNvPr>
                <p:cNvSpPr/>
                <p:nvPr/>
              </p:nvSpPr>
              <p:spPr>
                <a:xfrm>
                  <a:off x="6327457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22" name="Forma libre: forma 921">
                  <a:extLst>
                    <a:ext uri="{FF2B5EF4-FFF2-40B4-BE49-F238E27FC236}">
                      <a16:creationId xmlns:a16="http://schemas.microsoft.com/office/drawing/2014/main" id="{1BF44FA7-BED1-41A8-9394-70FA8BE0317C}"/>
                    </a:ext>
                  </a:extLst>
                </p:cNvPr>
                <p:cNvSpPr/>
                <p:nvPr/>
              </p:nvSpPr>
              <p:spPr>
                <a:xfrm>
                  <a:off x="6443567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23" name="Forma libre: forma 922">
                  <a:extLst>
                    <a:ext uri="{FF2B5EF4-FFF2-40B4-BE49-F238E27FC236}">
                      <a16:creationId xmlns:a16="http://schemas.microsoft.com/office/drawing/2014/main" id="{09772A41-DFEF-4BFB-ADFC-A305B350B610}"/>
                    </a:ext>
                  </a:extLst>
                </p:cNvPr>
                <p:cNvSpPr/>
                <p:nvPr/>
              </p:nvSpPr>
              <p:spPr>
                <a:xfrm>
                  <a:off x="6559581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24" name="Forma libre: forma 923">
                  <a:extLst>
                    <a:ext uri="{FF2B5EF4-FFF2-40B4-BE49-F238E27FC236}">
                      <a16:creationId xmlns:a16="http://schemas.microsoft.com/office/drawing/2014/main" id="{24CE32F3-E90C-4804-99AC-D18CA43287F0}"/>
                    </a:ext>
                  </a:extLst>
                </p:cNvPr>
                <p:cNvSpPr/>
                <p:nvPr/>
              </p:nvSpPr>
              <p:spPr>
                <a:xfrm>
                  <a:off x="6675691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25" name="Forma libre: forma 924">
                  <a:extLst>
                    <a:ext uri="{FF2B5EF4-FFF2-40B4-BE49-F238E27FC236}">
                      <a16:creationId xmlns:a16="http://schemas.microsoft.com/office/drawing/2014/main" id="{F40504F7-FF29-4A6D-B9FA-6D25D56DBBEB}"/>
                    </a:ext>
                  </a:extLst>
                </p:cNvPr>
                <p:cNvSpPr/>
                <p:nvPr/>
              </p:nvSpPr>
              <p:spPr>
                <a:xfrm>
                  <a:off x="6791706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26" name="Forma libre: forma 925">
                  <a:extLst>
                    <a:ext uri="{FF2B5EF4-FFF2-40B4-BE49-F238E27FC236}">
                      <a16:creationId xmlns:a16="http://schemas.microsoft.com/office/drawing/2014/main" id="{2F49B66F-4955-4489-8D8E-3C05A19AF715}"/>
                    </a:ext>
                  </a:extLst>
                </p:cNvPr>
                <p:cNvSpPr/>
                <p:nvPr/>
              </p:nvSpPr>
              <p:spPr>
                <a:xfrm>
                  <a:off x="5282850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27" name="Forma libre: forma 926">
                  <a:extLst>
                    <a:ext uri="{FF2B5EF4-FFF2-40B4-BE49-F238E27FC236}">
                      <a16:creationId xmlns:a16="http://schemas.microsoft.com/office/drawing/2014/main" id="{6B2E46C7-2CFF-49A7-AD1D-A8A8DB97750B}"/>
                    </a:ext>
                  </a:extLst>
                </p:cNvPr>
                <p:cNvSpPr/>
                <p:nvPr/>
              </p:nvSpPr>
              <p:spPr>
                <a:xfrm>
                  <a:off x="5398960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28" name="Forma libre: forma 927">
                  <a:extLst>
                    <a:ext uri="{FF2B5EF4-FFF2-40B4-BE49-F238E27FC236}">
                      <a16:creationId xmlns:a16="http://schemas.microsoft.com/office/drawing/2014/main" id="{224F7C41-F26A-4303-8872-EE44E8FFDF93}"/>
                    </a:ext>
                  </a:extLst>
                </p:cNvPr>
                <p:cNvSpPr/>
                <p:nvPr/>
              </p:nvSpPr>
              <p:spPr>
                <a:xfrm>
                  <a:off x="5514975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29" name="Forma libre: forma 928">
                  <a:extLst>
                    <a:ext uri="{FF2B5EF4-FFF2-40B4-BE49-F238E27FC236}">
                      <a16:creationId xmlns:a16="http://schemas.microsoft.com/office/drawing/2014/main" id="{854515F6-873D-4BE2-B27C-A7A75F963D1D}"/>
                    </a:ext>
                  </a:extLst>
                </p:cNvPr>
                <p:cNvSpPr/>
                <p:nvPr/>
              </p:nvSpPr>
              <p:spPr>
                <a:xfrm>
                  <a:off x="5631084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30" name="Forma libre: forma 929">
                  <a:extLst>
                    <a:ext uri="{FF2B5EF4-FFF2-40B4-BE49-F238E27FC236}">
                      <a16:creationId xmlns:a16="http://schemas.microsoft.com/office/drawing/2014/main" id="{32A95583-F587-4737-BF3D-A33A8632B3FE}"/>
                    </a:ext>
                  </a:extLst>
                </p:cNvPr>
                <p:cNvSpPr/>
                <p:nvPr/>
              </p:nvSpPr>
              <p:spPr>
                <a:xfrm>
                  <a:off x="5747099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31" name="Forma libre: forma 930">
                  <a:extLst>
                    <a:ext uri="{FF2B5EF4-FFF2-40B4-BE49-F238E27FC236}">
                      <a16:creationId xmlns:a16="http://schemas.microsoft.com/office/drawing/2014/main" id="{B9AA1B9E-6511-415B-837B-83B9FC11B55A}"/>
                    </a:ext>
                  </a:extLst>
                </p:cNvPr>
                <p:cNvSpPr/>
                <p:nvPr/>
              </p:nvSpPr>
              <p:spPr>
                <a:xfrm>
                  <a:off x="5863209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32" name="Forma libre: forma 931">
                  <a:extLst>
                    <a:ext uri="{FF2B5EF4-FFF2-40B4-BE49-F238E27FC236}">
                      <a16:creationId xmlns:a16="http://schemas.microsoft.com/office/drawing/2014/main" id="{D8EBB375-5B1A-4BEA-87F5-DB3672BB1E96}"/>
                    </a:ext>
                  </a:extLst>
                </p:cNvPr>
                <p:cNvSpPr/>
                <p:nvPr/>
              </p:nvSpPr>
              <p:spPr>
                <a:xfrm>
                  <a:off x="5979223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33" name="Forma libre: forma 932">
                  <a:extLst>
                    <a:ext uri="{FF2B5EF4-FFF2-40B4-BE49-F238E27FC236}">
                      <a16:creationId xmlns:a16="http://schemas.microsoft.com/office/drawing/2014/main" id="{39B7CB07-856F-44D6-AFB7-962DA07A22B7}"/>
                    </a:ext>
                  </a:extLst>
                </p:cNvPr>
                <p:cNvSpPr/>
                <p:nvPr/>
              </p:nvSpPr>
              <p:spPr>
                <a:xfrm>
                  <a:off x="6095333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34" name="Forma libre: forma 933">
                  <a:extLst>
                    <a:ext uri="{FF2B5EF4-FFF2-40B4-BE49-F238E27FC236}">
                      <a16:creationId xmlns:a16="http://schemas.microsoft.com/office/drawing/2014/main" id="{8B3E0641-C61E-49EE-B084-121B37D748BA}"/>
                    </a:ext>
                  </a:extLst>
                </p:cNvPr>
                <p:cNvSpPr/>
                <p:nvPr/>
              </p:nvSpPr>
              <p:spPr>
                <a:xfrm>
                  <a:off x="6211347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35" name="Forma libre: forma 934">
                  <a:extLst>
                    <a:ext uri="{FF2B5EF4-FFF2-40B4-BE49-F238E27FC236}">
                      <a16:creationId xmlns:a16="http://schemas.microsoft.com/office/drawing/2014/main" id="{6730DA17-4462-4E1F-9A4D-C619A3FE20B7}"/>
                    </a:ext>
                  </a:extLst>
                </p:cNvPr>
                <p:cNvSpPr/>
                <p:nvPr/>
              </p:nvSpPr>
              <p:spPr>
                <a:xfrm>
                  <a:off x="6327457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36" name="Forma libre: forma 935">
                  <a:extLst>
                    <a:ext uri="{FF2B5EF4-FFF2-40B4-BE49-F238E27FC236}">
                      <a16:creationId xmlns:a16="http://schemas.microsoft.com/office/drawing/2014/main" id="{042A084B-13B8-4E95-9E59-65EAF0E9EF5A}"/>
                    </a:ext>
                  </a:extLst>
                </p:cNvPr>
                <p:cNvSpPr/>
                <p:nvPr/>
              </p:nvSpPr>
              <p:spPr>
                <a:xfrm>
                  <a:off x="6443567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37" name="Forma libre: forma 936">
                  <a:extLst>
                    <a:ext uri="{FF2B5EF4-FFF2-40B4-BE49-F238E27FC236}">
                      <a16:creationId xmlns:a16="http://schemas.microsoft.com/office/drawing/2014/main" id="{2A875ABC-0374-43CA-9184-7D5D76781543}"/>
                    </a:ext>
                  </a:extLst>
                </p:cNvPr>
                <p:cNvSpPr/>
                <p:nvPr/>
              </p:nvSpPr>
              <p:spPr>
                <a:xfrm>
                  <a:off x="6559581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38" name="Forma libre: forma 937">
                  <a:extLst>
                    <a:ext uri="{FF2B5EF4-FFF2-40B4-BE49-F238E27FC236}">
                      <a16:creationId xmlns:a16="http://schemas.microsoft.com/office/drawing/2014/main" id="{9971BFC5-392F-4E1C-9476-100F086F046F}"/>
                    </a:ext>
                  </a:extLst>
                </p:cNvPr>
                <p:cNvSpPr/>
                <p:nvPr/>
              </p:nvSpPr>
              <p:spPr>
                <a:xfrm>
                  <a:off x="6675691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39" name="Forma libre: forma 938">
                  <a:extLst>
                    <a:ext uri="{FF2B5EF4-FFF2-40B4-BE49-F238E27FC236}">
                      <a16:creationId xmlns:a16="http://schemas.microsoft.com/office/drawing/2014/main" id="{DE373DD4-2BCE-4D09-9223-2CBDE8DF23D5}"/>
                    </a:ext>
                  </a:extLst>
                </p:cNvPr>
                <p:cNvSpPr/>
                <p:nvPr/>
              </p:nvSpPr>
              <p:spPr>
                <a:xfrm>
                  <a:off x="6791706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40" name="Forma libre: forma 939">
                  <a:extLst>
                    <a:ext uri="{FF2B5EF4-FFF2-40B4-BE49-F238E27FC236}">
                      <a16:creationId xmlns:a16="http://schemas.microsoft.com/office/drawing/2014/main" id="{34112E76-8DCC-474C-98F6-BC1976D64127}"/>
                    </a:ext>
                  </a:extLst>
                </p:cNvPr>
                <p:cNvSpPr/>
                <p:nvPr/>
              </p:nvSpPr>
              <p:spPr>
                <a:xfrm>
                  <a:off x="5282850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41" name="Forma libre: forma 940">
                  <a:extLst>
                    <a:ext uri="{FF2B5EF4-FFF2-40B4-BE49-F238E27FC236}">
                      <a16:creationId xmlns:a16="http://schemas.microsoft.com/office/drawing/2014/main" id="{7CCFAE12-C836-4AAF-8E81-F8ACD7E41750}"/>
                    </a:ext>
                  </a:extLst>
                </p:cNvPr>
                <p:cNvSpPr/>
                <p:nvPr/>
              </p:nvSpPr>
              <p:spPr>
                <a:xfrm>
                  <a:off x="5398960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42" name="Forma libre: forma 941">
                  <a:extLst>
                    <a:ext uri="{FF2B5EF4-FFF2-40B4-BE49-F238E27FC236}">
                      <a16:creationId xmlns:a16="http://schemas.microsoft.com/office/drawing/2014/main" id="{02C691D6-8C66-4AB4-986C-DECAC1821542}"/>
                    </a:ext>
                  </a:extLst>
                </p:cNvPr>
                <p:cNvSpPr/>
                <p:nvPr/>
              </p:nvSpPr>
              <p:spPr>
                <a:xfrm>
                  <a:off x="5514975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43" name="Forma libre: forma 942">
                  <a:extLst>
                    <a:ext uri="{FF2B5EF4-FFF2-40B4-BE49-F238E27FC236}">
                      <a16:creationId xmlns:a16="http://schemas.microsoft.com/office/drawing/2014/main" id="{DF390FCC-62BB-4800-B336-8B5CDC385697}"/>
                    </a:ext>
                  </a:extLst>
                </p:cNvPr>
                <p:cNvSpPr/>
                <p:nvPr/>
              </p:nvSpPr>
              <p:spPr>
                <a:xfrm>
                  <a:off x="5631084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44" name="Forma libre: forma 943">
                  <a:extLst>
                    <a:ext uri="{FF2B5EF4-FFF2-40B4-BE49-F238E27FC236}">
                      <a16:creationId xmlns:a16="http://schemas.microsoft.com/office/drawing/2014/main" id="{6AA8FA02-97BE-4481-BE82-32D940BBB829}"/>
                    </a:ext>
                  </a:extLst>
                </p:cNvPr>
                <p:cNvSpPr/>
                <p:nvPr/>
              </p:nvSpPr>
              <p:spPr>
                <a:xfrm>
                  <a:off x="5863209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45" name="Forma libre: forma 944">
                  <a:extLst>
                    <a:ext uri="{FF2B5EF4-FFF2-40B4-BE49-F238E27FC236}">
                      <a16:creationId xmlns:a16="http://schemas.microsoft.com/office/drawing/2014/main" id="{8219F8FD-4D45-404D-B4A7-262F6F16D4AB}"/>
                    </a:ext>
                  </a:extLst>
                </p:cNvPr>
                <p:cNvSpPr/>
                <p:nvPr/>
              </p:nvSpPr>
              <p:spPr>
                <a:xfrm>
                  <a:off x="5979223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46" name="Forma libre: forma 945">
                  <a:extLst>
                    <a:ext uri="{FF2B5EF4-FFF2-40B4-BE49-F238E27FC236}">
                      <a16:creationId xmlns:a16="http://schemas.microsoft.com/office/drawing/2014/main" id="{8CF5D90A-C9FD-411B-BE38-D457BE4DBE64}"/>
                    </a:ext>
                  </a:extLst>
                </p:cNvPr>
                <p:cNvSpPr/>
                <p:nvPr/>
              </p:nvSpPr>
              <p:spPr>
                <a:xfrm>
                  <a:off x="6095333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47" name="Forma libre: forma 946">
                  <a:extLst>
                    <a:ext uri="{FF2B5EF4-FFF2-40B4-BE49-F238E27FC236}">
                      <a16:creationId xmlns:a16="http://schemas.microsoft.com/office/drawing/2014/main" id="{90B01FF0-A232-453E-9DCE-520A092F732A}"/>
                    </a:ext>
                  </a:extLst>
                </p:cNvPr>
                <p:cNvSpPr/>
                <p:nvPr/>
              </p:nvSpPr>
              <p:spPr>
                <a:xfrm>
                  <a:off x="6211347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48" name="Forma libre: forma 947">
                  <a:extLst>
                    <a:ext uri="{FF2B5EF4-FFF2-40B4-BE49-F238E27FC236}">
                      <a16:creationId xmlns:a16="http://schemas.microsoft.com/office/drawing/2014/main" id="{99B298E0-EFE0-4B61-B387-7D4E86D3D223}"/>
                    </a:ext>
                  </a:extLst>
                </p:cNvPr>
                <p:cNvSpPr/>
                <p:nvPr/>
              </p:nvSpPr>
              <p:spPr>
                <a:xfrm>
                  <a:off x="6443567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49" name="Forma libre: forma 948">
                  <a:extLst>
                    <a:ext uri="{FF2B5EF4-FFF2-40B4-BE49-F238E27FC236}">
                      <a16:creationId xmlns:a16="http://schemas.microsoft.com/office/drawing/2014/main" id="{94FD329B-F213-4264-8A9F-7A563A58F6F9}"/>
                    </a:ext>
                  </a:extLst>
                </p:cNvPr>
                <p:cNvSpPr/>
                <p:nvPr/>
              </p:nvSpPr>
              <p:spPr>
                <a:xfrm>
                  <a:off x="6559581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50" name="Forma libre: forma 949">
                  <a:extLst>
                    <a:ext uri="{FF2B5EF4-FFF2-40B4-BE49-F238E27FC236}">
                      <a16:creationId xmlns:a16="http://schemas.microsoft.com/office/drawing/2014/main" id="{5CC56502-3097-4A9B-BF8B-492655826C02}"/>
                    </a:ext>
                  </a:extLst>
                </p:cNvPr>
                <p:cNvSpPr/>
                <p:nvPr/>
              </p:nvSpPr>
              <p:spPr>
                <a:xfrm>
                  <a:off x="6675691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51" name="Forma libre: forma 950">
                  <a:extLst>
                    <a:ext uri="{FF2B5EF4-FFF2-40B4-BE49-F238E27FC236}">
                      <a16:creationId xmlns:a16="http://schemas.microsoft.com/office/drawing/2014/main" id="{551E3BF7-893F-46FC-ACAF-6C91D8323644}"/>
                    </a:ext>
                  </a:extLst>
                </p:cNvPr>
                <p:cNvSpPr/>
                <p:nvPr/>
              </p:nvSpPr>
              <p:spPr>
                <a:xfrm>
                  <a:off x="6791706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52" name="Forma libre: forma 951">
                  <a:extLst>
                    <a:ext uri="{FF2B5EF4-FFF2-40B4-BE49-F238E27FC236}">
                      <a16:creationId xmlns:a16="http://schemas.microsoft.com/office/drawing/2014/main" id="{08075ADF-F787-43AE-A0D0-D5B328537FF2}"/>
                    </a:ext>
                  </a:extLst>
                </p:cNvPr>
                <p:cNvSpPr/>
                <p:nvPr/>
              </p:nvSpPr>
              <p:spPr>
                <a:xfrm>
                  <a:off x="5398960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53" name="Forma libre: forma 952">
                  <a:extLst>
                    <a:ext uri="{FF2B5EF4-FFF2-40B4-BE49-F238E27FC236}">
                      <a16:creationId xmlns:a16="http://schemas.microsoft.com/office/drawing/2014/main" id="{F52D48DE-E5E4-4130-B935-E576E88C540F}"/>
                    </a:ext>
                  </a:extLst>
                </p:cNvPr>
                <p:cNvSpPr/>
                <p:nvPr/>
              </p:nvSpPr>
              <p:spPr>
                <a:xfrm>
                  <a:off x="5514975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54" name="Forma libre: forma 953">
                  <a:extLst>
                    <a:ext uri="{FF2B5EF4-FFF2-40B4-BE49-F238E27FC236}">
                      <a16:creationId xmlns:a16="http://schemas.microsoft.com/office/drawing/2014/main" id="{C0CFAB17-E49F-42F1-B602-9C2BFAC946A6}"/>
                    </a:ext>
                  </a:extLst>
                </p:cNvPr>
                <p:cNvSpPr/>
                <p:nvPr/>
              </p:nvSpPr>
              <p:spPr>
                <a:xfrm>
                  <a:off x="5979223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55" name="Forma libre: forma 954">
                  <a:extLst>
                    <a:ext uri="{FF2B5EF4-FFF2-40B4-BE49-F238E27FC236}">
                      <a16:creationId xmlns:a16="http://schemas.microsoft.com/office/drawing/2014/main" id="{CCD7B8C9-9332-4F3F-8BFD-79671D54F6DB}"/>
                    </a:ext>
                  </a:extLst>
                </p:cNvPr>
                <p:cNvSpPr/>
                <p:nvPr/>
              </p:nvSpPr>
              <p:spPr>
                <a:xfrm>
                  <a:off x="6095333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56" name="Forma libre: forma 955">
                  <a:extLst>
                    <a:ext uri="{FF2B5EF4-FFF2-40B4-BE49-F238E27FC236}">
                      <a16:creationId xmlns:a16="http://schemas.microsoft.com/office/drawing/2014/main" id="{42BD0453-B652-4A8C-9844-4C1ABD360EAC}"/>
                    </a:ext>
                  </a:extLst>
                </p:cNvPr>
                <p:cNvSpPr/>
                <p:nvPr/>
              </p:nvSpPr>
              <p:spPr>
                <a:xfrm>
                  <a:off x="6559581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57" name="Forma libre: forma 956">
                  <a:extLst>
                    <a:ext uri="{FF2B5EF4-FFF2-40B4-BE49-F238E27FC236}">
                      <a16:creationId xmlns:a16="http://schemas.microsoft.com/office/drawing/2014/main" id="{1F3F089F-B319-49F1-B7AC-B2F31B179189}"/>
                    </a:ext>
                  </a:extLst>
                </p:cNvPr>
                <p:cNvSpPr/>
                <p:nvPr/>
              </p:nvSpPr>
              <p:spPr>
                <a:xfrm>
                  <a:off x="6675691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7C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</p:grpSp>
          <p:grpSp>
            <p:nvGrpSpPr>
              <p:cNvPr id="958" name="Gráfico 577">
                <a:extLst>
                  <a:ext uri="{FF2B5EF4-FFF2-40B4-BE49-F238E27FC236}">
                    <a16:creationId xmlns:a16="http://schemas.microsoft.com/office/drawing/2014/main" id="{1B367F94-6C01-4115-8171-EB8F7FDE3378}"/>
                  </a:ext>
                </a:extLst>
              </p:cNvPr>
              <p:cNvGrpSpPr/>
              <p:nvPr/>
            </p:nvGrpSpPr>
            <p:grpSpPr>
              <a:xfrm>
                <a:off x="3362325" y="4301403"/>
                <a:ext cx="1624965" cy="1857089"/>
                <a:chOff x="3362325" y="4301403"/>
                <a:chExt cx="1624965" cy="1857089"/>
              </a:xfrm>
            </p:grpSpPr>
            <p:sp>
              <p:nvSpPr>
                <p:cNvPr id="959" name="Forma libre: forma 958">
                  <a:extLst>
                    <a:ext uri="{FF2B5EF4-FFF2-40B4-BE49-F238E27FC236}">
                      <a16:creationId xmlns:a16="http://schemas.microsoft.com/office/drawing/2014/main" id="{88212FAE-B69B-4C87-B239-8879EEE69B18}"/>
                    </a:ext>
                  </a:extLst>
                </p:cNvPr>
                <p:cNvSpPr/>
                <p:nvPr/>
              </p:nvSpPr>
              <p:spPr>
                <a:xfrm>
                  <a:off x="3942683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C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60" name="Forma libre: forma 959">
                  <a:extLst>
                    <a:ext uri="{FF2B5EF4-FFF2-40B4-BE49-F238E27FC236}">
                      <a16:creationId xmlns:a16="http://schemas.microsoft.com/office/drawing/2014/main" id="{E2F60969-B1D5-41DB-B53A-AA215035ECED}"/>
                    </a:ext>
                  </a:extLst>
                </p:cNvPr>
                <p:cNvSpPr/>
                <p:nvPr/>
              </p:nvSpPr>
              <p:spPr>
                <a:xfrm>
                  <a:off x="4058697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61" name="Forma libre: forma 960">
                  <a:extLst>
                    <a:ext uri="{FF2B5EF4-FFF2-40B4-BE49-F238E27FC236}">
                      <a16:creationId xmlns:a16="http://schemas.microsoft.com/office/drawing/2014/main" id="{AF9D92F0-DE9B-4355-8BF1-3EA0B52C7CCA}"/>
                    </a:ext>
                  </a:extLst>
                </p:cNvPr>
                <p:cNvSpPr/>
                <p:nvPr/>
              </p:nvSpPr>
              <p:spPr>
                <a:xfrm>
                  <a:off x="4174807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62" name="Forma libre: forma 961">
                  <a:extLst>
                    <a:ext uri="{FF2B5EF4-FFF2-40B4-BE49-F238E27FC236}">
                      <a16:creationId xmlns:a16="http://schemas.microsoft.com/office/drawing/2014/main" id="{0E08E8AA-73BA-48FD-8B4F-27D3251F7E71}"/>
                    </a:ext>
                  </a:extLst>
                </p:cNvPr>
                <p:cNvSpPr/>
                <p:nvPr/>
              </p:nvSpPr>
              <p:spPr>
                <a:xfrm>
                  <a:off x="4290822" y="430140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63" name="Forma libre: forma 962">
                  <a:extLst>
                    <a:ext uri="{FF2B5EF4-FFF2-40B4-BE49-F238E27FC236}">
                      <a16:creationId xmlns:a16="http://schemas.microsoft.com/office/drawing/2014/main" id="{6FEB7CF2-F3AD-4CEF-BD1F-33BCA8026AE1}"/>
                    </a:ext>
                  </a:extLst>
                </p:cNvPr>
                <p:cNvSpPr/>
                <p:nvPr/>
              </p:nvSpPr>
              <p:spPr>
                <a:xfrm>
                  <a:off x="3710559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C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64" name="Forma libre: forma 963">
                  <a:extLst>
                    <a:ext uri="{FF2B5EF4-FFF2-40B4-BE49-F238E27FC236}">
                      <a16:creationId xmlns:a16="http://schemas.microsoft.com/office/drawing/2014/main" id="{11A965B5-6EB0-4A0D-B489-15BA8D3A1DEA}"/>
                    </a:ext>
                  </a:extLst>
                </p:cNvPr>
                <p:cNvSpPr/>
                <p:nvPr/>
              </p:nvSpPr>
              <p:spPr>
                <a:xfrm>
                  <a:off x="3826573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C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65" name="Forma libre: forma 964">
                  <a:extLst>
                    <a:ext uri="{FF2B5EF4-FFF2-40B4-BE49-F238E27FC236}">
                      <a16:creationId xmlns:a16="http://schemas.microsoft.com/office/drawing/2014/main" id="{3E6619F6-90E6-4A88-9D77-0B1808A8253E}"/>
                    </a:ext>
                  </a:extLst>
                </p:cNvPr>
                <p:cNvSpPr/>
                <p:nvPr/>
              </p:nvSpPr>
              <p:spPr>
                <a:xfrm>
                  <a:off x="3942683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66" name="Forma libre: forma 965">
                  <a:extLst>
                    <a:ext uri="{FF2B5EF4-FFF2-40B4-BE49-F238E27FC236}">
                      <a16:creationId xmlns:a16="http://schemas.microsoft.com/office/drawing/2014/main" id="{8FA95D0B-A2E1-4380-A7B8-14122D95C4BD}"/>
                    </a:ext>
                  </a:extLst>
                </p:cNvPr>
                <p:cNvSpPr/>
                <p:nvPr/>
              </p:nvSpPr>
              <p:spPr>
                <a:xfrm>
                  <a:off x="4058697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67" name="Forma libre: forma 966">
                  <a:extLst>
                    <a:ext uri="{FF2B5EF4-FFF2-40B4-BE49-F238E27FC236}">
                      <a16:creationId xmlns:a16="http://schemas.microsoft.com/office/drawing/2014/main" id="{201DEA6C-C2F0-4E07-8C8F-7B170B850C0D}"/>
                    </a:ext>
                  </a:extLst>
                </p:cNvPr>
                <p:cNvSpPr/>
                <p:nvPr/>
              </p:nvSpPr>
              <p:spPr>
                <a:xfrm>
                  <a:off x="4174807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68" name="Forma libre: forma 967">
                  <a:extLst>
                    <a:ext uri="{FF2B5EF4-FFF2-40B4-BE49-F238E27FC236}">
                      <a16:creationId xmlns:a16="http://schemas.microsoft.com/office/drawing/2014/main" id="{0914A010-5588-4045-8608-B71FB75031AE}"/>
                    </a:ext>
                  </a:extLst>
                </p:cNvPr>
                <p:cNvSpPr/>
                <p:nvPr/>
              </p:nvSpPr>
              <p:spPr>
                <a:xfrm>
                  <a:off x="4290822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69" name="Forma libre: forma 968">
                  <a:extLst>
                    <a:ext uri="{FF2B5EF4-FFF2-40B4-BE49-F238E27FC236}">
                      <a16:creationId xmlns:a16="http://schemas.microsoft.com/office/drawing/2014/main" id="{135651E8-2C2A-4E6C-BDB4-6534F96E0800}"/>
                    </a:ext>
                  </a:extLst>
                </p:cNvPr>
                <p:cNvSpPr/>
                <p:nvPr/>
              </p:nvSpPr>
              <p:spPr>
                <a:xfrm>
                  <a:off x="4406931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70" name="Forma libre: forma 969">
                  <a:extLst>
                    <a:ext uri="{FF2B5EF4-FFF2-40B4-BE49-F238E27FC236}">
                      <a16:creationId xmlns:a16="http://schemas.microsoft.com/office/drawing/2014/main" id="{07D9A114-951E-47E8-97E6-806AEAB5A917}"/>
                    </a:ext>
                  </a:extLst>
                </p:cNvPr>
                <p:cNvSpPr/>
                <p:nvPr/>
              </p:nvSpPr>
              <p:spPr>
                <a:xfrm>
                  <a:off x="4523041" y="4417512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71" name="Forma libre: forma 970">
                  <a:extLst>
                    <a:ext uri="{FF2B5EF4-FFF2-40B4-BE49-F238E27FC236}">
                      <a16:creationId xmlns:a16="http://schemas.microsoft.com/office/drawing/2014/main" id="{FF0F4496-0BFC-4653-835B-119FB50F489E}"/>
                    </a:ext>
                  </a:extLst>
                </p:cNvPr>
                <p:cNvSpPr/>
                <p:nvPr/>
              </p:nvSpPr>
              <p:spPr>
                <a:xfrm>
                  <a:off x="3594449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C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72" name="Forma libre: forma 971">
                  <a:extLst>
                    <a:ext uri="{FF2B5EF4-FFF2-40B4-BE49-F238E27FC236}">
                      <a16:creationId xmlns:a16="http://schemas.microsoft.com/office/drawing/2014/main" id="{06C2A713-DFD9-432D-BA1B-462A029D5069}"/>
                    </a:ext>
                  </a:extLst>
                </p:cNvPr>
                <p:cNvSpPr/>
                <p:nvPr/>
              </p:nvSpPr>
              <p:spPr>
                <a:xfrm>
                  <a:off x="3710559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C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73" name="Forma libre: forma 972">
                  <a:extLst>
                    <a:ext uri="{FF2B5EF4-FFF2-40B4-BE49-F238E27FC236}">
                      <a16:creationId xmlns:a16="http://schemas.microsoft.com/office/drawing/2014/main" id="{D48DC0DF-320B-4B9C-BF05-E35CA65B50C4}"/>
                    </a:ext>
                  </a:extLst>
                </p:cNvPr>
                <p:cNvSpPr/>
                <p:nvPr/>
              </p:nvSpPr>
              <p:spPr>
                <a:xfrm>
                  <a:off x="3826573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74" name="Forma libre: forma 973">
                  <a:extLst>
                    <a:ext uri="{FF2B5EF4-FFF2-40B4-BE49-F238E27FC236}">
                      <a16:creationId xmlns:a16="http://schemas.microsoft.com/office/drawing/2014/main" id="{CC51D5B7-6C10-41C0-AB2E-E8AE47B6CAB8}"/>
                    </a:ext>
                  </a:extLst>
                </p:cNvPr>
                <p:cNvSpPr/>
                <p:nvPr/>
              </p:nvSpPr>
              <p:spPr>
                <a:xfrm>
                  <a:off x="3942683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75" name="Forma libre: forma 974">
                  <a:extLst>
                    <a:ext uri="{FF2B5EF4-FFF2-40B4-BE49-F238E27FC236}">
                      <a16:creationId xmlns:a16="http://schemas.microsoft.com/office/drawing/2014/main" id="{97FCC771-3ED8-4F00-BD83-402B6859BE6A}"/>
                    </a:ext>
                  </a:extLst>
                </p:cNvPr>
                <p:cNvSpPr/>
                <p:nvPr/>
              </p:nvSpPr>
              <p:spPr>
                <a:xfrm>
                  <a:off x="4058697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76" name="Forma libre: forma 975">
                  <a:extLst>
                    <a:ext uri="{FF2B5EF4-FFF2-40B4-BE49-F238E27FC236}">
                      <a16:creationId xmlns:a16="http://schemas.microsoft.com/office/drawing/2014/main" id="{D882A53C-9C2D-4CC0-A983-3DB66AD2E3F4}"/>
                    </a:ext>
                  </a:extLst>
                </p:cNvPr>
                <p:cNvSpPr/>
                <p:nvPr/>
              </p:nvSpPr>
              <p:spPr>
                <a:xfrm>
                  <a:off x="4174807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77" name="Forma libre: forma 976">
                  <a:extLst>
                    <a:ext uri="{FF2B5EF4-FFF2-40B4-BE49-F238E27FC236}">
                      <a16:creationId xmlns:a16="http://schemas.microsoft.com/office/drawing/2014/main" id="{067B9B70-EF0C-4522-AAF1-9CED3700D9AE}"/>
                    </a:ext>
                  </a:extLst>
                </p:cNvPr>
                <p:cNvSpPr/>
                <p:nvPr/>
              </p:nvSpPr>
              <p:spPr>
                <a:xfrm>
                  <a:off x="4290822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78" name="Forma libre: forma 977">
                  <a:extLst>
                    <a:ext uri="{FF2B5EF4-FFF2-40B4-BE49-F238E27FC236}">
                      <a16:creationId xmlns:a16="http://schemas.microsoft.com/office/drawing/2014/main" id="{2C787A09-135F-40BA-A9D3-CB1791650425}"/>
                    </a:ext>
                  </a:extLst>
                </p:cNvPr>
                <p:cNvSpPr/>
                <p:nvPr/>
              </p:nvSpPr>
              <p:spPr>
                <a:xfrm>
                  <a:off x="4406931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79" name="Forma libre: forma 978">
                  <a:extLst>
                    <a:ext uri="{FF2B5EF4-FFF2-40B4-BE49-F238E27FC236}">
                      <a16:creationId xmlns:a16="http://schemas.microsoft.com/office/drawing/2014/main" id="{0B066516-AE6B-4083-BB77-A0559AAA7B54}"/>
                    </a:ext>
                  </a:extLst>
                </p:cNvPr>
                <p:cNvSpPr/>
                <p:nvPr/>
              </p:nvSpPr>
              <p:spPr>
                <a:xfrm>
                  <a:off x="4523041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80" name="Forma libre: forma 979">
                  <a:extLst>
                    <a:ext uri="{FF2B5EF4-FFF2-40B4-BE49-F238E27FC236}">
                      <a16:creationId xmlns:a16="http://schemas.microsoft.com/office/drawing/2014/main" id="{DB93C646-6C34-4944-B402-097D41D5E66F}"/>
                    </a:ext>
                  </a:extLst>
                </p:cNvPr>
                <p:cNvSpPr/>
                <p:nvPr/>
              </p:nvSpPr>
              <p:spPr>
                <a:xfrm>
                  <a:off x="4639056" y="4533527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81" name="Forma libre: forma 980">
                  <a:extLst>
                    <a:ext uri="{FF2B5EF4-FFF2-40B4-BE49-F238E27FC236}">
                      <a16:creationId xmlns:a16="http://schemas.microsoft.com/office/drawing/2014/main" id="{048419E2-7095-4852-8DF6-6858CBCE0A58}"/>
                    </a:ext>
                  </a:extLst>
                </p:cNvPr>
                <p:cNvSpPr/>
                <p:nvPr/>
              </p:nvSpPr>
              <p:spPr>
                <a:xfrm>
                  <a:off x="3478434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C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82" name="Forma libre: forma 981">
                  <a:extLst>
                    <a:ext uri="{FF2B5EF4-FFF2-40B4-BE49-F238E27FC236}">
                      <a16:creationId xmlns:a16="http://schemas.microsoft.com/office/drawing/2014/main" id="{1BACCD6A-90C9-4A02-90AE-9D3C104956C8}"/>
                    </a:ext>
                  </a:extLst>
                </p:cNvPr>
                <p:cNvSpPr/>
                <p:nvPr/>
              </p:nvSpPr>
              <p:spPr>
                <a:xfrm>
                  <a:off x="3594449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C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83" name="Forma libre: forma 982">
                  <a:extLst>
                    <a:ext uri="{FF2B5EF4-FFF2-40B4-BE49-F238E27FC236}">
                      <a16:creationId xmlns:a16="http://schemas.microsoft.com/office/drawing/2014/main" id="{97B3BA36-088D-427D-A1CD-A61DDAAB7359}"/>
                    </a:ext>
                  </a:extLst>
                </p:cNvPr>
                <p:cNvSpPr/>
                <p:nvPr/>
              </p:nvSpPr>
              <p:spPr>
                <a:xfrm>
                  <a:off x="3710559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84" name="Forma libre: forma 983">
                  <a:extLst>
                    <a:ext uri="{FF2B5EF4-FFF2-40B4-BE49-F238E27FC236}">
                      <a16:creationId xmlns:a16="http://schemas.microsoft.com/office/drawing/2014/main" id="{22745312-BA1E-47A3-B092-B3401D7E1511}"/>
                    </a:ext>
                  </a:extLst>
                </p:cNvPr>
                <p:cNvSpPr/>
                <p:nvPr/>
              </p:nvSpPr>
              <p:spPr>
                <a:xfrm>
                  <a:off x="3826573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85" name="Forma libre: forma 984">
                  <a:extLst>
                    <a:ext uri="{FF2B5EF4-FFF2-40B4-BE49-F238E27FC236}">
                      <a16:creationId xmlns:a16="http://schemas.microsoft.com/office/drawing/2014/main" id="{49BA9F84-BEE7-4EAE-AF32-93A2CD2AC39F}"/>
                    </a:ext>
                  </a:extLst>
                </p:cNvPr>
                <p:cNvSpPr/>
                <p:nvPr/>
              </p:nvSpPr>
              <p:spPr>
                <a:xfrm>
                  <a:off x="3942683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86" name="Forma libre: forma 985">
                  <a:extLst>
                    <a:ext uri="{FF2B5EF4-FFF2-40B4-BE49-F238E27FC236}">
                      <a16:creationId xmlns:a16="http://schemas.microsoft.com/office/drawing/2014/main" id="{505293BD-35C7-4C0A-ACBF-FA4A170593C0}"/>
                    </a:ext>
                  </a:extLst>
                </p:cNvPr>
                <p:cNvSpPr/>
                <p:nvPr/>
              </p:nvSpPr>
              <p:spPr>
                <a:xfrm>
                  <a:off x="4058697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87" name="Forma libre: forma 986">
                  <a:extLst>
                    <a:ext uri="{FF2B5EF4-FFF2-40B4-BE49-F238E27FC236}">
                      <a16:creationId xmlns:a16="http://schemas.microsoft.com/office/drawing/2014/main" id="{5E075218-44AA-4C9E-B6C3-8A14A9AF00FE}"/>
                    </a:ext>
                  </a:extLst>
                </p:cNvPr>
                <p:cNvSpPr/>
                <p:nvPr/>
              </p:nvSpPr>
              <p:spPr>
                <a:xfrm>
                  <a:off x="4174807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88" name="Forma libre: forma 987">
                  <a:extLst>
                    <a:ext uri="{FF2B5EF4-FFF2-40B4-BE49-F238E27FC236}">
                      <a16:creationId xmlns:a16="http://schemas.microsoft.com/office/drawing/2014/main" id="{5A86B508-810B-4414-A78D-5E6312BF6BAB}"/>
                    </a:ext>
                  </a:extLst>
                </p:cNvPr>
                <p:cNvSpPr/>
                <p:nvPr/>
              </p:nvSpPr>
              <p:spPr>
                <a:xfrm>
                  <a:off x="4290822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89" name="Forma libre: forma 988">
                  <a:extLst>
                    <a:ext uri="{FF2B5EF4-FFF2-40B4-BE49-F238E27FC236}">
                      <a16:creationId xmlns:a16="http://schemas.microsoft.com/office/drawing/2014/main" id="{B8B41A7C-AB8C-4024-802F-CCBBA9BA0A8D}"/>
                    </a:ext>
                  </a:extLst>
                </p:cNvPr>
                <p:cNvSpPr/>
                <p:nvPr/>
              </p:nvSpPr>
              <p:spPr>
                <a:xfrm>
                  <a:off x="4406931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90" name="Forma libre: forma 989">
                  <a:extLst>
                    <a:ext uri="{FF2B5EF4-FFF2-40B4-BE49-F238E27FC236}">
                      <a16:creationId xmlns:a16="http://schemas.microsoft.com/office/drawing/2014/main" id="{9B042394-A5E1-4775-9048-9A95C1FCC35B}"/>
                    </a:ext>
                  </a:extLst>
                </p:cNvPr>
                <p:cNvSpPr/>
                <p:nvPr/>
              </p:nvSpPr>
              <p:spPr>
                <a:xfrm>
                  <a:off x="4523041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91" name="Forma libre: forma 990">
                  <a:extLst>
                    <a:ext uri="{FF2B5EF4-FFF2-40B4-BE49-F238E27FC236}">
                      <a16:creationId xmlns:a16="http://schemas.microsoft.com/office/drawing/2014/main" id="{3D8958A4-0B6C-4E93-8443-96A52AEF67D3}"/>
                    </a:ext>
                  </a:extLst>
                </p:cNvPr>
                <p:cNvSpPr/>
                <p:nvPr/>
              </p:nvSpPr>
              <p:spPr>
                <a:xfrm>
                  <a:off x="4639056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92" name="Forma libre: forma 991">
                  <a:extLst>
                    <a:ext uri="{FF2B5EF4-FFF2-40B4-BE49-F238E27FC236}">
                      <a16:creationId xmlns:a16="http://schemas.microsoft.com/office/drawing/2014/main" id="{1D58153E-5AC5-45E8-8681-4B9538B6A8E1}"/>
                    </a:ext>
                  </a:extLst>
                </p:cNvPr>
                <p:cNvSpPr/>
                <p:nvPr/>
              </p:nvSpPr>
              <p:spPr>
                <a:xfrm>
                  <a:off x="4755165" y="464963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93" name="Forma libre: forma 992">
                  <a:extLst>
                    <a:ext uri="{FF2B5EF4-FFF2-40B4-BE49-F238E27FC236}">
                      <a16:creationId xmlns:a16="http://schemas.microsoft.com/office/drawing/2014/main" id="{DCF060B4-715E-454F-8172-D98FF4509FA4}"/>
                    </a:ext>
                  </a:extLst>
                </p:cNvPr>
                <p:cNvSpPr/>
                <p:nvPr/>
              </p:nvSpPr>
              <p:spPr>
                <a:xfrm>
                  <a:off x="3478434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94" name="Forma libre: forma 993">
                  <a:extLst>
                    <a:ext uri="{FF2B5EF4-FFF2-40B4-BE49-F238E27FC236}">
                      <a16:creationId xmlns:a16="http://schemas.microsoft.com/office/drawing/2014/main" id="{55870270-C46C-42DA-B6A2-8DE1A275980F}"/>
                    </a:ext>
                  </a:extLst>
                </p:cNvPr>
                <p:cNvSpPr/>
                <p:nvPr/>
              </p:nvSpPr>
              <p:spPr>
                <a:xfrm>
                  <a:off x="3594449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95" name="Forma libre: forma 994">
                  <a:extLst>
                    <a:ext uri="{FF2B5EF4-FFF2-40B4-BE49-F238E27FC236}">
                      <a16:creationId xmlns:a16="http://schemas.microsoft.com/office/drawing/2014/main" id="{541DEB31-10F3-46AF-97B7-DC8635C9423B}"/>
                    </a:ext>
                  </a:extLst>
                </p:cNvPr>
                <p:cNvSpPr/>
                <p:nvPr/>
              </p:nvSpPr>
              <p:spPr>
                <a:xfrm>
                  <a:off x="3710559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96" name="Forma libre: forma 995">
                  <a:extLst>
                    <a:ext uri="{FF2B5EF4-FFF2-40B4-BE49-F238E27FC236}">
                      <a16:creationId xmlns:a16="http://schemas.microsoft.com/office/drawing/2014/main" id="{7CD3220D-3DFD-4327-A9C7-A71F6B7552E8}"/>
                    </a:ext>
                  </a:extLst>
                </p:cNvPr>
                <p:cNvSpPr/>
                <p:nvPr/>
              </p:nvSpPr>
              <p:spPr>
                <a:xfrm>
                  <a:off x="3826573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97" name="Forma libre: forma 996">
                  <a:extLst>
                    <a:ext uri="{FF2B5EF4-FFF2-40B4-BE49-F238E27FC236}">
                      <a16:creationId xmlns:a16="http://schemas.microsoft.com/office/drawing/2014/main" id="{C9419295-EF49-440F-9497-6C6AE91A24CA}"/>
                    </a:ext>
                  </a:extLst>
                </p:cNvPr>
                <p:cNvSpPr/>
                <p:nvPr/>
              </p:nvSpPr>
              <p:spPr>
                <a:xfrm>
                  <a:off x="3942683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98" name="Forma libre: forma 997">
                  <a:extLst>
                    <a:ext uri="{FF2B5EF4-FFF2-40B4-BE49-F238E27FC236}">
                      <a16:creationId xmlns:a16="http://schemas.microsoft.com/office/drawing/2014/main" id="{392154A1-C5F1-4947-80E0-D9E1CBC0C228}"/>
                    </a:ext>
                  </a:extLst>
                </p:cNvPr>
                <p:cNvSpPr/>
                <p:nvPr/>
              </p:nvSpPr>
              <p:spPr>
                <a:xfrm>
                  <a:off x="4058697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999" name="Forma libre: forma 998">
                  <a:extLst>
                    <a:ext uri="{FF2B5EF4-FFF2-40B4-BE49-F238E27FC236}">
                      <a16:creationId xmlns:a16="http://schemas.microsoft.com/office/drawing/2014/main" id="{A632E073-1D83-4E9F-9A51-FD2D50F07B90}"/>
                    </a:ext>
                  </a:extLst>
                </p:cNvPr>
                <p:cNvSpPr/>
                <p:nvPr/>
              </p:nvSpPr>
              <p:spPr>
                <a:xfrm>
                  <a:off x="4174807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00" name="Forma libre: forma 999">
                  <a:extLst>
                    <a:ext uri="{FF2B5EF4-FFF2-40B4-BE49-F238E27FC236}">
                      <a16:creationId xmlns:a16="http://schemas.microsoft.com/office/drawing/2014/main" id="{3AE75F2A-3397-4DB9-9986-A3E2397B20AD}"/>
                    </a:ext>
                  </a:extLst>
                </p:cNvPr>
                <p:cNvSpPr/>
                <p:nvPr/>
              </p:nvSpPr>
              <p:spPr>
                <a:xfrm>
                  <a:off x="4290822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01" name="Forma libre: forma 1000">
                  <a:extLst>
                    <a:ext uri="{FF2B5EF4-FFF2-40B4-BE49-F238E27FC236}">
                      <a16:creationId xmlns:a16="http://schemas.microsoft.com/office/drawing/2014/main" id="{46C2EC19-4DD1-418E-9603-EF97E66A7DA5}"/>
                    </a:ext>
                  </a:extLst>
                </p:cNvPr>
                <p:cNvSpPr/>
                <p:nvPr/>
              </p:nvSpPr>
              <p:spPr>
                <a:xfrm>
                  <a:off x="4406931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02" name="Forma libre: forma 1001">
                  <a:extLst>
                    <a:ext uri="{FF2B5EF4-FFF2-40B4-BE49-F238E27FC236}">
                      <a16:creationId xmlns:a16="http://schemas.microsoft.com/office/drawing/2014/main" id="{C07D9C94-8919-4E6B-AD54-17A800E9A638}"/>
                    </a:ext>
                  </a:extLst>
                </p:cNvPr>
                <p:cNvSpPr/>
                <p:nvPr/>
              </p:nvSpPr>
              <p:spPr>
                <a:xfrm>
                  <a:off x="4523041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03" name="Forma libre: forma 1002">
                  <a:extLst>
                    <a:ext uri="{FF2B5EF4-FFF2-40B4-BE49-F238E27FC236}">
                      <a16:creationId xmlns:a16="http://schemas.microsoft.com/office/drawing/2014/main" id="{7CECAFB3-EC80-4E72-A1D8-B5333CB13A3F}"/>
                    </a:ext>
                  </a:extLst>
                </p:cNvPr>
                <p:cNvSpPr/>
                <p:nvPr/>
              </p:nvSpPr>
              <p:spPr>
                <a:xfrm>
                  <a:off x="4639056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04" name="Forma libre: forma 1003">
                  <a:extLst>
                    <a:ext uri="{FF2B5EF4-FFF2-40B4-BE49-F238E27FC236}">
                      <a16:creationId xmlns:a16="http://schemas.microsoft.com/office/drawing/2014/main" id="{C24FDA99-27DF-4DF5-B892-FD36AFF1FD4F}"/>
                    </a:ext>
                  </a:extLst>
                </p:cNvPr>
                <p:cNvSpPr/>
                <p:nvPr/>
              </p:nvSpPr>
              <p:spPr>
                <a:xfrm>
                  <a:off x="4755165" y="4765651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05" name="Forma libre: forma 1004">
                  <a:extLst>
                    <a:ext uri="{FF2B5EF4-FFF2-40B4-BE49-F238E27FC236}">
                      <a16:creationId xmlns:a16="http://schemas.microsoft.com/office/drawing/2014/main" id="{BC2D9D49-1AD1-4175-9548-8279DBC28E1A}"/>
                    </a:ext>
                  </a:extLst>
                </p:cNvPr>
                <p:cNvSpPr/>
                <p:nvPr/>
              </p:nvSpPr>
              <p:spPr>
                <a:xfrm>
                  <a:off x="3478434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06" name="Forma libre: forma 1005">
                  <a:extLst>
                    <a:ext uri="{FF2B5EF4-FFF2-40B4-BE49-F238E27FC236}">
                      <a16:creationId xmlns:a16="http://schemas.microsoft.com/office/drawing/2014/main" id="{93094F2F-0B7C-4E4F-905F-8D6E077042F9}"/>
                    </a:ext>
                  </a:extLst>
                </p:cNvPr>
                <p:cNvSpPr/>
                <p:nvPr/>
              </p:nvSpPr>
              <p:spPr>
                <a:xfrm>
                  <a:off x="3594449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07" name="Forma libre: forma 1006">
                  <a:extLst>
                    <a:ext uri="{FF2B5EF4-FFF2-40B4-BE49-F238E27FC236}">
                      <a16:creationId xmlns:a16="http://schemas.microsoft.com/office/drawing/2014/main" id="{D60CB500-CDAF-4AED-96EB-A142F6D8A8B9}"/>
                    </a:ext>
                  </a:extLst>
                </p:cNvPr>
                <p:cNvSpPr/>
                <p:nvPr/>
              </p:nvSpPr>
              <p:spPr>
                <a:xfrm>
                  <a:off x="3710559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08" name="Forma libre: forma 1007">
                  <a:extLst>
                    <a:ext uri="{FF2B5EF4-FFF2-40B4-BE49-F238E27FC236}">
                      <a16:creationId xmlns:a16="http://schemas.microsoft.com/office/drawing/2014/main" id="{A133B891-A3B6-4D4A-AD68-4C002CD9EF1F}"/>
                    </a:ext>
                  </a:extLst>
                </p:cNvPr>
                <p:cNvSpPr/>
                <p:nvPr/>
              </p:nvSpPr>
              <p:spPr>
                <a:xfrm>
                  <a:off x="3826573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09" name="Forma libre: forma 1008">
                  <a:extLst>
                    <a:ext uri="{FF2B5EF4-FFF2-40B4-BE49-F238E27FC236}">
                      <a16:creationId xmlns:a16="http://schemas.microsoft.com/office/drawing/2014/main" id="{71067D69-2819-426A-9BF6-0F413EEC19AE}"/>
                    </a:ext>
                  </a:extLst>
                </p:cNvPr>
                <p:cNvSpPr/>
                <p:nvPr/>
              </p:nvSpPr>
              <p:spPr>
                <a:xfrm>
                  <a:off x="3942683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10" name="Forma libre: forma 1009">
                  <a:extLst>
                    <a:ext uri="{FF2B5EF4-FFF2-40B4-BE49-F238E27FC236}">
                      <a16:creationId xmlns:a16="http://schemas.microsoft.com/office/drawing/2014/main" id="{2D86CCB1-3891-456D-816D-FA036D7F651F}"/>
                    </a:ext>
                  </a:extLst>
                </p:cNvPr>
                <p:cNvSpPr/>
                <p:nvPr/>
              </p:nvSpPr>
              <p:spPr>
                <a:xfrm>
                  <a:off x="4058697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11" name="Forma libre: forma 1010">
                  <a:extLst>
                    <a:ext uri="{FF2B5EF4-FFF2-40B4-BE49-F238E27FC236}">
                      <a16:creationId xmlns:a16="http://schemas.microsoft.com/office/drawing/2014/main" id="{F860A694-CA12-47FD-925D-82CC04983328}"/>
                    </a:ext>
                  </a:extLst>
                </p:cNvPr>
                <p:cNvSpPr/>
                <p:nvPr/>
              </p:nvSpPr>
              <p:spPr>
                <a:xfrm>
                  <a:off x="4174807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12" name="Forma libre: forma 1011">
                  <a:extLst>
                    <a:ext uri="{FF2B5EF4-FFF2-40B4-BE49-F238E27FC236}">
                      <a16:creationId xmlns:a16="http://schemas.microsoft.com/office/drawing/2014/main" id="{A6B520E8-2D69-4A04-9C19-9E11084CA32C}"/>
                    </a:ext>
                  </a:extLst>
                </p:cNvPr>
                <p:cNvSpPr/>
                <p:nvPr/>
              </p:nvSpPr>
              <p:spPr>
                <a:xfrm>
                  <a:off x="4290822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13" name="Forma libre: forma 1012">
                  <a:extLst>
                    <a:ext uri="{FF2B5EF4-FFF2-40B4-BE49-F238E27FC236}">
                      <a16:creationId xmlns:a16="http://schemas.microsoft.com/office/drawing/2014/main" id="{192836DF-B6C3-4FF5-8A3D-15DD2E89E06D}"/>
                    </a:ext>
                  </a:extLst>
                </p:cNvPr>
                <p:cNvSpPr/>
                <p:nvPr/>
              </p:nvSpPr>
              <p:spPr>
                <a:xfrm>
                  <a:off x="4406931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14" name="Forma libre: forma 1013">
                  <a:extLst>
                    <a:ext uri="{FF2B5EF4-FFF2-40B4-BE49-F238E27FC236}">
                      <a16:creationId xmlns:a16="http://schemas.microsoft.com/office/drawing/2014/main" id="{92895BED-6A83-45D4-A38E-F15D64A81974}"/>
                    </a:ext>
                  </a:extLst>
                </p:cNvPr>
                <p:cNvSpPr/>
                <p:nvPr/>
              </p:nvSpPr>
              <p:spPr>
                <a:xfrm>
                  <a:off x="4523041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15" name="Forma libre: forma 1014">
                  <a:extLst>
                    <a:ext uri="{FF2B5EF4-FFF2-40B4-BE49-F238E27FC236}">
                      <a16:creationId xmlns:a16="http://schemas.microsoft.com/office/drawing/2014/main" id="{BC6188DB-8640-4465-92EE-816673E368F5}"/>
                    </a:ext>
                  </a:extLst>
                </p:cNvPr>
                <p:cNvSpPr/>
                <p:nvPr/>
              </p:nvSpPr>
              <p:spPr>
                <a:xfrm>
                  <a:off x="4639056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16" name="Forma libre: forma 1015">
                  <a:extLst>
                    <a:ext uri="{FF2B5EF4-FFF2-40B4-BE49-F238E27FC236}">
                      <a16:creationId xmlns:a16="http://schemas.microsoft.com/office/drawing/2014/main" id="{A471CA6D-15FB-46F3-B5A5-CFD0739A010A}"/>
                    </a:ext>
                  </a:extLst>
                </p:cNvPr>
                <p:cNvSpPr/>
                <p:nvPr/>
              </p:nvSpPr>
              <p:spPr>
                <a:xfrm>
                  <a:off x="4755165" y="4881761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5 h 116014"/>
                    <a:gd name="connsiteX3" fmla="*/ 0 w 116109"/>
                    <a:gd name="connsiteY3" fmla="*/ 116015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5"/>
                      </a:lnTo>
                      <a:lnTo>
                        <a:pt x="0" y="116015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17" name="Forma libre: forma 1016">
                  <a:extLst>
                    <a:ext uri="{FF2B5EF4-FFF2-40B4-BE49-F238E27FC236}">
                      <a16:creationId xmlns:a16="http://schemas.microsoft.com/office/drawing/2014/main" id="{D4476D95-7529-4537-8EB7-D9BADFCCA899}"/>
                    </a:ext>
                  </a:extLst>
                </p:cNvPr>
                <p:cNvSpPr/>
                <p:nvPr/>
              </p:nvSpPr>
              <p:spPr>
                <a:xfrm>
                  <a:off x="3362325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18" name="Forma libre: forma 1017">
                  <a:extLst>
                    <a:ext uri="{FF2B5EF4-FFF2-40B4-BE49-F238E27FC236}">
                      <a16:creationId xmlns:a16="http://schemas.microsoft.com/office/drawing/2014/main" id="{5E20181C-1F36-4834-9DCC-28E6F5ACFA90}"/>
                    </a:ext>
                  </a:extLst>
                </p:cNvPr>
                <p:cNvSpPr/>
                <p:nvPr/>
              </p:nvSpPr>
              <p:spPr>
                <a:xfrm>
                  <a:off x="3478434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B3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19" name="Forma libre: forma 1018">
                  <a:extLst>
                    <a:ext uri="{FF2B5EF4-FFF2-40B4-BE49-F238E27FC236}">
                      <a16:creationId xmlns:a16="http://schemas.microsoft.com/office/drawing/2014/main" id="{8FBD4965-7719-4DE9-9337-EB5D56C4DAF1}"/>
                    </a:ext>
                  </a:extLst>
                </p:cNvPr>
                <p:cNvSpPr/>
                <p:nvPr/>
              </p:nvSpPr>
              <p:spPr>
                <a:xfrm>
                  <a:off x="3594449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20" name="Forma libre: forma 1019">
                  <a:extLst>
                    <a:ext uri="{FF2B5EF4-FFF2-40B4-BE49-F238E27FC236}">
                      <a16:creationId xmlns:a16="http://schemas.microsoft.com/office/drawing/2014/main" id="{77BA75E4-CE3A-40AB-9BD2-E5934873AD64}"/>
                    </a:ext>
                  </a:extLst>
                </p:cNvPr>
                <p:cNvSpPr/>
                <p:nvPr/>
              </p:nvSpPr>
              <p:spPr>
                <a:xfrm>
                  <a:off x="3710559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21" name="Forma libre: forma 1020">
                  <a:extLst>
                    <a:ext uri="{FF2B5EF4-FFF2-40B4-BE49-F238E27FC236}">
                      <a16:creationId xmlns:a16="http://schemas.microsoft.com/office/drawing/2014/main" id="{906CCB73-B58C-4D07-8303-76103316B0A5}"/>
                    </a:ext>
                  </a:extLst>
                </p:cNvPr>
                <p:cNvSpPr/>
                <p:nvPr/>
              </p:nvSpPr>
              <p:spPr>
                <a:xfrm>
                  <a:off x="3826573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22" name="Forma libre: forma 1021">
                  <a:extLst>
                    <a:ext uri="{FF2B5EF4-FFF2-40B4-BE49-F238E27FC236}">
                      <a16:creationId xmlns:a16="http://schemas.microsoft.com/office/drawing/2014/main" id="{6CB330BB-5679-4225-B1A7-20EF1A847C35}"/>
                    </a:ext>
                  </a:extLst>
                </p:cNvPr>
                <p:cNvSpPr/>
                <p:nvPr/>
              </p:nvSpPr>
              <p:spPr>
                <a:xfrm>
                  <a:off x="3942683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23" name="Forma libre: forma 1022">
                  <a:extLst>
                    <a:ext uri="{FF2B5EF4-FFF2-40B4-BE49-F238E27FC236}">
                      <a16:creationId xmlns:a16="http://schemas.microsoft.com/office/drawing/2014/main" id="{8A235761-B3A9-4713-95A4-D19C8C744288}"/>
                    </a:ext>
                  </a:extLst>
                </p:cNvPr>
                <p:cNvSpPr/>
                <p:nvPr/>
              </p:nvSpPr>
              <p:spPr>
                <a:xfrm>
                  <a:off x="4058697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24" name="Forma libre: forma 1023">
                  <a:extLst>
                    <a:ext uri="{FF2B5EF4-FFF2-40B4-BE49-F238E27FC236}">
                      <a16:creationId xmlns:a16="http://schemas.microsoft.com/office/drawing/2014/main" id="{408C81C7-C5B3-4654-B1E0-20CE08F19D2B}"/>
                    </a:ext>
                  </a:extLst>
                </p:cNvPr>
                <p:cNvSpPr/>
                <p:nvPr/>
              </p:nvSpPr>
              <p:spPr>
                <a:xfrm>
                  <a:off x="4174807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25" name="Forma libre: forma 1024">
                  <a:extLst>
                    <a:ext uri="{FF2B5EF4-FFF2-40B4-BE49-F238E27FC236}">
                      <a16:creationId xmlns:a16="http://schemas.microsoft.com/office/drawing/2014/main" id="{1DA1C32E-6D65-4B74-9BF3-F7449069BDD0}"/>
                    </a:ext>
                  </a:extLst>
                </p:cNvPr>
                <p:cNvSpPr/>
                <p:nvPr/>
              </p:nvSpPr>
              <p:spPr>
                <a:xfrm>
                  <a:off x="4290822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26" name="Forma libre: forma 1025">
                  <a:extLst>
                    <a:ext uri="{FF2B5EF4-FFF2-40B4-BE49-F238E27FC236}">
                      <a16:creationId xmlns:a16="http://schemas.microsoft.com/office/drawing/2014/main" id="{E791A31E-EA37-454B-8005-ED6D57143A3C}"/>
                    </a:ext>
                  </a:extLst>
                </p:cNvPr>
                <p:cNvSpPr/>
                <p:nvPr/>
              </p:nvSpPr>
              <p:spPr>
                <a:xfrm>
                  <a:off x="4406931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27" name="Forma libre: forma 1026">
                  <a:extLst>
                    <a:ext uri="{FF2B5EF4-FFF2-40B4-BE49-F238E27FC236}">
                      <a16:creationId xmlns:a16="http://schemas.microsoft.com/office/drawing/2014/main" id="{962B4A2B-8AF1-4086-8829-049D3FD971D5}"/>
                    </a:ext>
                  </a:extLst>
                </p:cNvPr>
                <p:cNvSpPr/>
                <p:nvPr/>
              </p:nvSpPr>
              <p:spPr>
                <a:xfrm>
                  <a:off x="4523041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28" name="Forma libre: forma 1027">
                  <a:extLst>
                    <a:ext uri="{FF2B5EF4-FFF2-40B4-BE49-F238E27FC236}">
                      <a16:creationId xmlns:a16="http://schemas.microsoft.com/office/drawing/2014/main" id="{E17C7EC6-F0E4-4B91-8C8D-12B10850AB92}"/>
                    </a:ext>
                  </a:extLst>
                </p:cNvPr>
                <p:cNvSpPr/>
                <p:nvPr/>
              </p:nvSpPr>
              <p:spPr>
                <a:xfrm>
                  <a:off x="4639056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29" name="Forma libre: forma 1028">
                  <a:extLst>
                    <a:ext uri="{FF2B5EF4-FFF2-40B4-BE49-F238E27FC236}">
                      <a16:creationId xmlns:a16="http://schemas.microsoft.com/office/drawing/2014/main" id="{4CF8E445-BF89-4AFC-A701-D6D1813DAC31}"/>
                    </a:ext>
                  </a:extLst>
                </p:cNvPr>
                <p:cNvSpPr/>
                <p:nvPr/>
              </p:nvSpPr>
              <p:spPr>
                <a:xfrm>
                  <a:off x="4755165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30" name="Forma libre: forma 1029">
                  <a:extLst>
                    <a:ext uri="{FF2B5EF4-FFF2-40B4-BE49-F238E27FC236}">
                      <a16:creationId xmlns:a16="http://schemas.microsoft.com/office/drawing/2014/main" id="{E9604477-BA95-40AE-B596-4AA3E1DB478F}"/>
                    </a:ext>
                  </a:extLst>
                </p:cNvPr>
                <p:cNvSpPr/>
                <p:nvPr/>
              </p:nvSpPr>
              <p:spPr>
                <a:xfrm>
                  <a:off x="4871180" y="499777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31" name="Forma libre: forma 1030">
                  <a:extLst>
                    <a:ext uri="{FF2B5EF4-FFF2-40B4-BE49-F238E27FC236}">
                      <a16:creationId xmlns:a16="http://schemas.microsoft.com/office/drawing/2014/main" id="{FA807916-BE9C-4613-991B-A4E25A1D204B}"/>
                    </a:ext>
                  </a:extLst>
                </p:cNvPr>
                <p:cNvSpPr/>
                <p:nvPr/>
              </p:nvSpPr>
              <p:spPr>
                <a:xfrm>
                  <a:off x="3362325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32" name="Forma libre: forma 1031">
                  <a:extLst>
                    <a:ext uri="{FF2B5EF4-FFF2-40B4-BE49-F238E27FC236}">
                      <a16:creationId xmlns:a16="http://schemas.microsoft.com/office/drawing/2014/main" id="{FDD7AFD0-ED18-43D0-8BFE-63CEE6343E66}"/>
                    </a:ext>
                  </a:extLst>
                </p:cNvPr>
                <p:cNvSpPr/>
                <p:nvPr/>
              </p:nvSpPr>
              <p:spPr>
                <a:xfrm>
                  <a:off x="3478434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33" name="Forma libre: forma 1032">
                  <a:extLst>
                    <a:ext uri="{FF2B5EF4-FFF2-40B4-BE49-F238E27FC236}">
                      <a16:creationId xmlns:a16="http://schemas.microsoft.com/office/drawing/2014/main" id="{1506F5B3-57F2-40C0-B3C2-BD042B0DD2BD}"/>
                    </a:ext>
                  </a:extLst>
                </p:cNvPr>
                <p:cNvSpPr/>
                <p:nvPr/>
              </p:nvSpPr>
              <p:spPr>
                <a:xfrm>
                  <a:off x="3594449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34" name="Forma libre: forma 1033">
                  <a:extLst>
                    <a:ext uri="{FF2B5EF4-FFF2-40B4-BE49-F238E27FC236}">
                      <a16:creationId xmlns:a16="http://schemas.microsoft.com/office/drawing/2014/main" id="{7C1D6431-073A-4D01-ACD1-0C40BD9E3BC8}"/>
                    </a:ext>
                  </a:extLst>
                </p:cNvPr>
                <p:cNvSpPr/>
                <p:nvPr/>
              </p:nvSpPr>
              <p:spPr>
                <a:xfrm>
                  <a:off x="3710559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35" name="Forma libre: forma 1034">
                  <a:extLst>
                    <a:ext uri="{FF2B5EF4-FFF2-40B4-BE49-F238E27FC236}">
                      <a16:creationId xmlns:a16="http://schemas.microsoft.com/office/drawing/2014/main" id="{3738559E-60F1-4D0B-803F-60873B288C28}"/>
                    </a:ext>
                  </a:extLst>
                </p:cNvPr>
                <p:cNvSpPr/>
                <p:nvPr/>
              </p:nvSpPr>
              <p:spPr>
                <a:xfrm>
                  <a:off x="3826573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36" name="Forma libre: forma 1035">
                  <a:extLst>
                    <a:ext uri="{FF2B5EF4-FFF2-40B4-BE49-F238E27FC236}">
                      <a16:creationId xmlns:a16="http://schemas.microsoft.com/office/drawing/2014/main" id="{0CCD6AE8-E821-4716-A293-622C4E1A757F}"/>
                    </a:ext>
                  </a:extLst>
                </p:cNvPr>
                <p:cNvSpPr/>
                <p:nvPr/>
              </p:nvSpPr>
              <p:spPr>
                <a:xfrm>
                  <a:off x="3942683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37" name="Forma libre: forma 1036">
                  <a:extLst>
                    <a:ext uri="{FF2B5EF4-FFF2-40B4-BE49-F238E27FC236}">
                      <a16:creationId xmlns:a16="http://schemas.microsoft.com/office/drawing/2014/main" id="{E7389ACF-82C5-4A6E-B04B-8CDB5721C9A7}"/>
                    </a:ext>
                  </a:extLst>
                </p:cNvPr>
                <p:cNvSpPr/>
                <p:nvPr/>
              </p:nvSpPr>
              <p:spPr>
                <a:xfrm>
                  <a:off x="4058697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38" name="Forma libre: forma 1037">
                  <a:extLst>
                    <a:ext uri="{FF2B5EF4-FFF2-40B4-BE49-F238E27FC236}">
                      <a16:creationId xmlns:a16="http://schemas.microsoft.com/office/drawing/2014/main" id="{9A5F446B-477D-4111-B720-549A8B1BB91C}"/>
                    </a:ext>
                  </a:extLst>
                </p:cNvPr>
                <p:cNvSpPr/>
                <p:nvPr/>
              </p:nvSpPr>
              <p:spPr>
                <a:xfrm>
                  <a:off x="4174807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39" name="Forma libre: forma 1038">
                  <a:extLst>
                    <a:ext uri="{FF2B5EF4-FFF2-40B4-BE49-F238E27FC236}">
                      <a16:creationId xmlns:a16="http://schemas.microsoft.com/office/drawing/2014/main" id="{976E94A5-BAD5-4DF0-BDE1-E87B8E795A79}"/>
                    </a:ext>
                  </a:extLst>
                </p:cNvPr>
                <p:cNvSpPr/>
                <p:nvPr/>
              </p:nvSpPr>
              <p:spPr>
                <a:xfrm>
                  <a:off x="4290822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40" name="Forma libre: forma 1039">
                  <a:extLst>
                    <a:ext uri="{FF2B5EF4-FFF2-40B4-BE49-F238E27FC236}">
                      <a16:creationId xmlns:a16="http://schemas.microsoft.com/office/drawing/2014/main" id="{6B30188D-1CD0-4830-9D14-A9962660BBB7}"/>
                    </a:ext>
                  </a:extLst>
                </p:cNvPr>
                <p:cNvSpPr/>
                <p:nvPr/>
              </p:nvSpPr>
              <p:spPr>
                <a:xfrm>
                  <a:off x="4406931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41" name="Forma libre: forma 1040">
                  <a:extLst>
                    <a:ext uri="{FF2B5EF4-FFF2-40B4-BE49-F238E27FC236}">
                      <a16:creationId xmlns:a16="http://schemas.microsoft.com/office/drawing/2014/main" id="{EC24E3C7-3C72-4BF9-9ADC-4B6187155B6D}"/>
                    </a:ext>
                  </a:extLst>
                </p:cNvPr>
                <p:cNvSpPr/>
                <p:nvPr/>
              </p:nvSpPr>
              <p:spPr>
                <a:xfrm>
                  <a:off x="4523041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42" name="Forma libre: forma 1041">
                  <a:extLst>
                    <a:ext uri="{FF2B5EF4-FFF2-40B4-BE49-F238E27FC236}">
                      <a16:creationId xmlns:a16="http://schemas.microsoft.com/office/drawing/2014/main" id="{71F7DE7A-C4F5-4E03-9E63-29CD14CE7D36}"/>
                    </a:ext>
                  </a:extLst>
                </p:cNvPr>
                <p:cNvSpPr/>
                <p:nvPr/>
              </p:nvSpPr>
              <p:spPr>
                <a:xfrm>
                  <a:off x="4639056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43" name="Forma libre: forma 1042">
                  <a:extLst>
                    <a:ext uri="{FF2B5EF4-FFF2-40B4-BE49-F238E27FC236}">
                      <a16:creationId xmlns:a16="http://schemas.microsoft.com/office/drawing/2014/main" id="{7560F7AD-3C74-4926-9B47-B042327B614C}"/>
                    </a:ext>
                  </a:extLst>
                </p:cNvPr>
                <p:cNvSpPr/>
                <p:nvPr/>
              </p:nvSpPr>
              <p:spPr>
                <a:xfrm>
                  <a:off x="4755165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44" name="Forma libre: forma 1043">
                  <a:extLst>
                    <a:ext uri="{FF2B5EF4-FFF2-40B4-BE49-F238E27FC236}">
                      <a16:creationId xmlns:a16="http://schemas.microsoft.com/office/drawing/2014/main" id="{ED020894-393F-4303-B621-418069F983BF}"/>
                    </a:ext>
                  </a:extLst>
                </p:cNvPr>
                <p:cNvSpPr/>
                <p:nvPr/>
              </p:nvSpPr>
              <p:spPr>
                <a:xfrm>
                  <a:off x="4871180" y="5113885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45" name="Forma libre: forma 1044">
                  <a:extLst>
                    <a:ext uri="{FF2B5EF4-FFF2-40B4-BE49-F238E27FC236}">
                      <a16:creationId xmlns:a16="http://schemas.microsoft.com/office/drawing/2014/main" id="{06545B42-81AC-476F-914F-93EFF725C1B9}"/>
                    </a:ext>
                  </a:extLst>
                </p:cNvPr>
                <p:cNvSpPr/>
                <p:nvPr/>
              </p:nvSpPr>
              <p:spPr>
                <a:xfrm>
                  <a:off x="3362325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46" name="Forma libre: forma 1045">
                  <a:extLst>
                    <a:ext uri="{FF2B5EF4-FFF2-40B4-BE49-F238E27FC236}">
                      <a16:creationId xmlns:a16="http://schemas.microsoft.com/office/drawing/2014/main" id="{1D99DA48-86FB-44BF-900E-A626FCFFEB24}"/>
                    </a:ext>
                  </a:extLst>
                </p:cNvPr>
                <p:cNvSpPr/>
                <p:nvPr/>
              </p:nvSpPr>
              <p:spPr>
                <a:xfrm>
                  <a:off x="3478434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47" name="Forma libre: forma 1046">
                  <a:extLst>
                    <a:ext uri="{FF2B5EF4-FFF2-40B4-BE49-F238E27FC236}">
                      <a16:creationId xmlns:a16="http://schemas.microsoft.com/office/drawing/2014/main" id="{4C7A6F4B-86B4-4527-BC7F-B19B5349815B}"/>
                    </a:ext>
                  </a:extLst>
                </p:cNvPr>
                <p:cNvSpPr/>
                <p:nvPr/>
              </p:nvSpPr>
              <p:spPr>
                <a:xfrm>
                  <a:off x="3594449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48" name="Forma libre: forma 1047">
                  <a:extLst>
                    <a:ext uri="{FF2B5EF4-FFF2-40B4-BE49-F238E27FC236}">
                      <a16:creationId xmlns:a16="http://schemas.microsoft.com/office/drawing/2014/main" id="{CFA80436-74D2-454A-B9CF-5E79A5832E50}"/>
                    </a:ext>
                  </a:extLst>
                </p:cNvPr>
                <p:cNvSpPr/>
                <p:nvPr/>
              </p:nvSpPr>
              <p:spPr>
                <a:xfrm>
                  <a:off x="3710559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49" name="Forma libre: forma 1048">
                  <a:extLst>
                    <a:ext uri="{FF2B5EF4-FFF2-40B4-BE49-F238E27FC236}">
                      <a16:creationId xmlns:a16="http://schemas.microsoft.com/office/drawing/2014/main" id="{FFC7A594-CBBF-4F0C-83CF-F3C20863106C}"/>
                    </a:ext>
                  </a:extLst>
                </p:cNvPr>
                <p:cNvSpPr/>
                <p:nvPr/>
              </p:nvSpPr>
              <p:spPr>
                <a:xfrm>
                  <a:off x="3826573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50" name="Forma libre: forma 1049">
                  <a:extLst>
                    <a:ext uri="{FF2B5EF4-FFF2-40B4-BE49-F238E27FC236}">
                      <a16:creationId xmlns:a16="http://schemas.microsoft.com/office/drawing/2014/main" id="{454E946A-C911-4438-98E9-E58128346CA2}"/>
                    </a:ext>
                  </a:extLst>
                </p:cNvPr>
                <p:cNvSpPr/>
                <p:nvPr/>
              </p:nvSpPr>
              <p:spPr>
                <a:xfrm>
                  <a:off x="3942683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51" name="Forma libre: forma 1050">
                  <a:extLst>
                    <a:ext uri="{FF2B5EF4-FFF2-40B4-BE49-F238E27FC236}">
                      <a16:creationId xmlns:a16="http://schemas.microsoft.com/office/drawing/2014/main" id="{9FC6C3DF-CFFD-45DE-B894-BC8547252CFF}"/>
                    </a:ext>
                  </a:extLst>
                </p:cNvPr>
                <p:cNvSpPr/>
                <p:nvPr/>
              </p:nvSpPr>
              <p:spPr>
                <a:xfrm>
                  <a:off x="4058697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52" name="Forma libre: forma 1051">
                  <a:extLst>
                    <a:ext uri="{FF2B5EF4-FFF2-40B4-BE49-F238E27FC236}">
                      <a16:creationId xmlns:a16="http://schemas.microsoft.com/office/drawing/2014/main" id="{1592997E-4C42-4F63-94D3-E93CC6D2CC83}"/>
                    </a:ext>
                  </a:extLst>
                </p:cNvPr>
                <p:cNvSpPr/>
                <p:nvPr/>
              </p:nvSpPr>
              <p:spPr>
                <a:xfrm>
                  <a:off x="4174807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53" name="Forma libre: forma 1052">
                  <a:extLst>
                    <a:ext uri="{FF2B5EF4-FFF2-40B4-BE49-F238E27FC236}">
                      <a16:creationId xmlns:a16="http://schemas.microsoft.com/office/drawing/2014/main" id="{3526470F-76FD-4F31-AB94-59208BEEFD8A}"/>
                    </a:ext>
                  </a:extLst>
                </p:cNvPr>
                <p:cNvSpPr/>
                <p:nvPr/>
              </p:nvSpPr>
              <p:spPr>
                <a:xfrm>
                  <a:off x="4290822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54" name="Forma libre: forma 1053">
                  <a:extLst>
                    <a:ext uri="{FF2B5EF4-FFF2-40B4-BE49-F238E27FC236}">
                      <a16:creationId xmlns:a16="http://schemas.microsoft.com/office/drawing/2014/main" id="{66219587-2E4C-4D2A-B1D7-4D42CABBE633}"/>
                    </a:ext>
                  </a:extLst>
                </p:cNvPr>
                <p:cNvSpPr/>
                <p:nvPr/>
              </p:nvSpPr>
              <p:spPr>
                <a:xfrm>
                  <a:off x="4406931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55" name="Forma libre: forma 1054">
                  <a:extLst>
                    <a:ext uri="{FF2B5EF4-FFF2-40B4-BE49-F238E27FC236}">
                      <a16:creationId xmlns:a16="http://schemas.microsoft.com/office/drawing/2014/main" id="{EE641D6C-72C0-48F8-9787-9975CD341D18}"/>
                    </a:ext>
                  </a:extLst>
                </p:cNvPr>
                <p:cNvSpPr/>
                <p:nvPr/>
              </p:nvSpPr>
              <p:spPr>
                <a:xfrm>
                  <a:off x="4523041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56" name="Forma libre: forma 1055">
                  <a:extLst>
                    <a:ext uri="{FF2B5EF4-FFF2-40B4-BE49-F238E27FC236}">
                      <a16:creationId xmlns:a16="http://schemas.microsoft.com/office/drawing/2014/main" id="{9F3BF258-3C92-4988-82D4-66D32E724C86}"/>
                    </a:ext>
                  </a:extLst>
                </p:cNvPr>
                <p:cNvSpPr/>
                <p:nvPr/>
              </p:nvSpPr>
              <p:spPr>
                <a:xfrm>
                  <a:off x="4639056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57" name="Forma libre: forma 1056">
                  <a:extLst>
                    <a:ext uri="{FF2B5EF4-FFF2-40B4-BE49-F238E27FC236}">
                      <a16:creationId xmlns:a16="http://schemas.microsoft.com/office/drawing/2014/main" id="{5DD49AFA-9CAA-4DDD-B351-6B53FC8AD151}"/>
                    </a:ext>
                  </a:extLst>
                </p:cNvPr>
                <p:cNvSpPr/>
                <p:nvPr/>
              </p:nvSpPr>
              <p:spPr>
                <a:xfrm>
                  <a:off x="4755165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58" name="Forma libre: forma 1057">
                  <a:extLst>
                    <a:ext uri="{FF2B5EF4-FFF2-40B4-BE49-F238E27FC236}">
                      <a16:creationId xmlns:a16="http://schemas.microsoft.com/office/drawing/2014/main" id="{792AD560-B163-4BC8-8C6F-37B34ABB39A3}"/>
                    </a:ext>
                  </a:extLst>
                </p:cNvPr>
                <p:cNvSpPr/>
                <p:nvPr/>
              </p:nvSpPr>
              <p:spPr>
                <a:xfrm>
                  <a:off x="4871180" y="5229995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59" name="Forma libre: forma 1058">
                  <a:extLst>
                    <a:ext uri="{FF2B5EF4-FFF2-40B4-BE49-F238E27FC236}">
                      <a16:creationId xmlns:a16="http://schemas.microsoft.com/office/drawing/2014/main" id="{7A3433F6-D37E-4352-998D-E87191A6C3E1}"/>
                    </a:ext>
                  </a:extLst>
                </p:cNvPr>
                <p:cNvSpPr/>
                <p:nvPr/>
              </p:nvSpPr>
              <p:spPr>
                <a:xfrm>
                  <a:off x="3362325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60" name="Forma libre: forma 1059">
                  <a:extLst>
                    <a:ext uri="{FF2B5EF4-FFF2-40B4-BE49-F238E27FC236}">
                      <a16:creationId xmlns:a16="http://schemas.microsoft.com/office/drawing/2014/main" id="{01AE3946-4724-45BE-A1B4-7851C243E1F3}"/>
                    </a:ext>
                  </a:extLst>
                </p:cNvPr>
                <p:cNvSpPr/>
                <p:nvPr/>
              </p:nvSpPr>
              <p:spPr>
                <a:xfrm>
                  <a:off x="3478434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61" name="Forma libre: forma 1060">
                  <a:extLst>
                    <a:ext uri="{FF2B5EF4-FFF2-40B4-BE49-F238E27FC236}">
                      <a16:creationId xmlns:a16="http://schemas.microsoft.com/office/drawing/2014/main" id="{8C966E0A-5710-4B4D-BB14-3045202ECDA2}"/>
                    </a:ext>
                  </a:extLst>
                </p:cNvPr>
                <p:cNvSpPr/>
                <p:nvPr/>
              </p:nvSpPr>
              <p:spPr>
                <a:xfrm>
                  <a:off x="3594449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62" name="Forma libre: forma 1061">
                  <a:extLst>
                    <a:ext uri="{FF2B5EF4-FFF2-40B4-BE49-F238E27FC236}">
                      <a16:creationId xmlns:a16="http://schemas.microsoft.com/office/drawing/2014/main" id="{D1A6B320-2E36-432C-9781-1C332A808DA3}"/>
                    </a:ext>
                  </a:extLst>
                </p:cNvPr>
                <p:cNvSpPr/>
                <p:nvPr/>
              </p:nvSpPr>
              <p:spPr>
                <a:xfrm>
                  <a:off x="3710559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63" name="Forma libre: forma 1062">
                  <a:extLst>
                    <a:ext uri="{FF2B5EF4-FFF2-40B4-BE49-F238E27FC236}">
                      <a16:creationId xmlns:a16="http://schemas.microsoft.com/office/drawing/2014/main" id="{7EDC2F8A-C45C-426C-8359-E3F8CF5F05C3}"/>
                    </a:ext>
                  </a:extLst>
                </p:cNvPr>
                <p:cNvSpPr/>
                <p:nvPr/>
              </p:nvSpPr>
              <p:spPr>
                <a:xfrm>
                  <a:off x="3826573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64" name="Forma libre: forma 1063">
                  <a:extLst>
                    <a:ext uri="{FF2B5EF4-FFF2-40B4-BE49-F238E27FC236}">
                      <a16:creationId xmlns:a16="http://schemas.microsoft.com/office/drawing/2014/main" id="{07471A55-D98F-46E9-8738-4FBF8DA4CF6D}"/>
                    </a:ext>
                  </a:extLst>
                </p:cNvPr>
                <p:cNvSpPr/>
                <p:nvPr/>
              </p:nvSpPr>
              <p:spPr>
                <a:xfrm>
                  <a:off x="3942683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65" name="Forma libre: forma 1064">
                  <a:extLst>
                    <a:ext uri="{FF2B5EF4-FFF2-40B4-BE49-F238E27FC236}">
                      <a16:creationId xmlns:a16="http://schemas.microsoft.com/office/drawing/2014/main" id="{00EF00BA-7EF3-4D3A-909E-189C2408F801}"/>
                    </a:ext>
                  </a:extLst>
                </p:cNvPr>
                <p:cNvSpPr/>
                <p:nvPr/>
              </p:nvSpPr>
              <p:spPr>
                <a:xfrm>
                  <a:off x="4058697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66" name="Forma libre: forma 1065">
                  <a:extLst>
                    <a:ext uri="{FF2B5EF4-FFF2-40B4-BE49-F238E27FC236}">
                      <a16:creationId xmlns:a16="http://schemas.microsoft.com/office/drawing/2014/main" id="{DC2565B5-8314-4B04-B8BC-53D5B3A05BD0}"/>
                    </a:ext>
                  </a:extLst>
                </p:cNvPr>
                <p:cNvSpPr/>
                <p:nvPr/>
              </p:nvSpPr>
              <p:spPr>
                <a:xfrm>
                  <a:off x="4174807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67" name="Forma libre: forma 1066">
                  <a:extLst>
                    <a:ext uri="{FF2B5EF4-FFF2-40B4-BE49-F238E27FC236}">
                      <a16:creationId xmlns:a16="http://schemas.microsoft.com/office/drawing/2014/main" id="{B59DA54D-E499-408E-85E7-A8D5EA984B0A}"/>
                    </a:ext>
                  </a:extLst>
                </p:cNvPr>
                <p:cNvSpPr/>
                <p:nvPr/>
              </p:nvSpPr>
              <p:spPr>
                <a:xfrm>
                  <a:off x="4290822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68" name="Forma libre: forma 1067">
                  <a:extLst>
                    <a:ext uri="{FF2B5EF4-FFF2-40B4-BE49-F238E27FC236}">
                      <a16:creationId xmlns:a16="http://schemas.microsoft.com/office/drawing/2014/main" id="{C5DF5BD4-F3F5-4C30-88D5-1A17ED53B108}"/>
                    </a:ext>
                  </a:extLst>
                </p:cNvPr>
                <p:cNvSpPr/>
                <p:nvPr/>
              </p:nvSpPr>
              <p:spPr>
                <a:xfrm>
                  <a:off x="4406931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69" name="Forma libre: forma 1068">
                  <a:extLst>
                    <a:ext uri="{FF2B5EF4-FFF2-40B4-BE49-F238E27FC236}">
                      <a16:creationId xmlns:a16="http://schemas.microsoft.com/office/drawing/2014/main" id="{22C8F58C-7549-44BB-AAFE-2C3891C5CA8D}"/>
                    </a:ext>
                  </a:extLst>
                </p:cNvPr>
                <p:cNvSpPr/>
                <p:nvPr/>
              </p:nvSpPr>
              <p:spPr>
                <a:xfrm>
                  <a:off x="4523041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70" name="Forma libre: forma 1069">
                  <a:extLst>
                    <a:ext uri="{FF2B5EF4-FFF2-40B4-BE49-F238E27FC236}">
                      <a16:creationId xmlns:a16="http://schemas.microsoft.com/office/drawing/2014/main" id="{A9C337FE-F16E-4C42-A990-3CD69EEA8305}"/>
                    </a:ext>
                  </a:extLst>
                </p:cNvPr>
                <p:cNvSpPr/>
                <p:nvPr/>
              </p:nvSpPr>
              <p:spPr>
                <a:xfrm>
                  <a:off x="4639056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71" name="Forma libre: forma 1070">
                  <a:extLst>
                    <a:ext uri="{FF2B5EF4-FFF2-40B4-BE49-F238E27FC236}">
                      <a16:creationId xmlns:a16="http://schemas.microsoft.com/office/drawing/2014/main" id="{35B48FFB-D524-4600-A9F7-BEDDC8E8724B}"/>
                    </a:ext>
                  </a:extLst>
                </p:cNvPr>
                <p:cNvSpPr/>
                <p:nvPr/>
              </p:nvSpPr>
              <p:spPr>
                <a:xfrm>
                  <a:off x="4755165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72" name="Forma libre: forma 1071">
                  <a:extLst>
                    <a:ext uri="{FF2B5EF4-FFF2-40B4-BE49-F238E27FC236}">
                      <a16:creationId xmlns:a16="http://schemas.microsoft.com/office/drawing/2014/main" id="{780162A9-CB63-4791-84F7-437401178F14}"/>
                    </a:ext>
                  </a:extLst>
                </p:cNvPr>
                <p:cNvSpPr/>
                <p:nvPr/>
              </p:nvSpPr>
              <p:spPr>
                <a:xfrm>
                  <a:off x="4871180" y="5346009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73" name="Forma libre: forma 1072">
                  <a:extLst>
                    <a:ext uri="{FF2B5EF4-FFF2-40B4-BE49-F238E27FC236}">
                      <a16:creationId xmlns:a16="http://schemas.microsoft.com/office/drawing/2014/main" id="{48EA7351-0AC4-48D7-9B2A-AC29474E45CC}"/>
                    </a:ext>
                  </a:extLst>
                </p:cNvPr>
                <p:cNvSpPr/>
                <p:nvPr/>
              </p:nvSpPr>
              <p:spPr>
                <a:xfrm>
                  <a:off x="3362325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74" name="Forma libre: forma 1073">
                  <a:extLst>
                    <a:ext uri="{FF2B5EF4-FFF2-40B4-BE49-F238E27FC236}">
                      <a16:creationId xmlns:a16="http://schemas.microsoft.com/office/drawing/2014/main" id="{022C7C0D-A471-41B9-AF2D-E9A973340339}"/>
                    </a:ext>
                  </a:extLst>
                </p:cNvPr>
                <p:cNvSpPr/>
                <p:nvPr/>
              </p:nvSpPr>
              <p:spPr>
                <a:xfrm>
                  <a:off x="3478434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75" name="Forma libre: forma 1074">
                  <a:extLst>
                    <a:ext uri="{FF2B5EF4-FFF2-40B4-BE49-F238E27FC236}">
                      <a16:creationId xmlns:a16="http://schemas.microsoft.com/office/drawing/2014/main" id="{C8265B59-E776-4922-83FF-5AF69D3A5F7D}"/>
                    </a:ext>
                  </a:extLst>
                </p:cNvPr>
                <p:cNvSpPr/>
                <p:nvPr/>
              </p:nvSpPr>
              <p:spPr>
                <a:xfrm>
                  <a:off x="3594449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76" name="Forma libre: forma 1075">
                  <a:extLst>
                    <a:ext uri="{FF2B5EF4-FFF2-40B4-BE49-F238E27FC236}">
                      <a16:creationId xmlns:a16="http://schemas.microsoft.com/office/drawing/2014/main" id="{4FCF791C-5C7F-4F19-AAAB-1FE4D0C3CC90}"/>
                    </a:ext>
                  </a:extLst>
                </p:cNvPr>
                <p:cNvSpPr/>
                <p:nvPr/>
              </p:nvSpPr>
              <p:spPr>
                <a:xfrm>
                  <a:off x="3710559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77" name="Forma libre: forma 1076">
                  <a:extLst>
                    <a:ext uri="{FF2B5EF4-FFF2-40B4-BE49-F238E27FC236}">
                      <a16:creationId xmlns:a16="http://schemas.microsoft.com/office/drawing/2014/main" id="{13F14588-C60E-467C-B5DE-ABB727C5EDE0}"/>
                    </a:ext>
                  </a:extLst>
                </p:cNvPr>
                <p:cNvSpPr/>
                <p:nvPr/>
              </p:nvSpPr>
              <p:spPr>
                <a:xfrm>
                  <a:off x="3826573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78" name="Forma libre: forma 1077">
                  <a:extLst>
                    <a:ext uri="{FF2B5EF4-FFF2-40B4-BE49-F238E27FC236}">
                      <a16:creationId xmlns:a16="http://schemas.microsoft.com/office/drawing/2014/main" id="{8BFC1AD1-85CC-48FE-A0F6-7E153ABB6BA1}"/>
                    </a:ext>
                  </a:extLst>
                </p:cNvPr>
                <p:cNvSpPr/>
                <p:nvPr/>
              </p:nvSpPr>
              <p:spPr>
                <a:xfrm>
                  <a:off x="3942683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79" name="Forma libre: forma 1078">
                  <a:extLst>
                    <a:ext uri="{FF2B5EF4-FFF2-40B4-BE49-F238E27FC236}">
                      <a16:creationId xmlns:a16="http://schemas.microsoft.com/office/drawing/2014/main" id="{A66C0D71-400B-4CCC-BA78-A67C000FFB6F}"/>
                    </a:ext>
                  </a:extLst>
                </p:cNvPr>
                <p:cNvSpPr/>
                <p:nvPr/>
              </p:nvSpPr>
              <p:spPr>
                <a:xfrm>
                  <a:off x="4058697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80" name="Forma libre: forma 1079">
                  <a:extLst>
                    <a:ext uri="{FF2B5EF4-FFF2-40B4-BE49-F238E27FC236}">
                      <a16:creationId xmlns:a16="http://schemas.microsoft.com/office/drawing/2014/main" id="{D1695DFE-F543-43DA-AE6D-63062AB8DD26}"/>
                    </a:ext>
                  </a:extLst>
                </p:cNvPr>
                <p:cNvSpPr/>
                <p:nvPr/>
              </p:nvSpPr>
              <p:spPr>
                <a:xfrm>
                  <a:off x="4174807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81" name="Forma libre: forma 1080">
                  <a:extLst>
                    <a:ext uri="{FF2B5EF4-FFF2-40B4-BE49-F238E27FC236}">
                      <a16:creationId xmlns:a16="http://schemas.microsoft.com/office/drawing/2014/main" id="{16245DB1-B284-4816-9F5A-9FDDD331825F}"/>
                    </a:ext>
                  </a:extLst>
                </p:cNvPr>
                <p:cNvSpPr/>
                <p:nvPr/>
              </p:nvSpPr>
              <p:spPr>
                <a:xfrm>
                  <a:off x="4290822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82" name="Forma libre: forma 1081">
                  <a:extLst>
                    <a:ext uri="{FF2B5EF4-FFF2-40B4-BE49-F238E27FC236}">
                      <a16:creationId xmlns:a16="http://schemas.microsoft.com/office/drawing/2014/main" id="{80033B59-A7ED-46AB-9D93-907D12F82AF7}"/>
                    </a:ext>
                  </a:extLst>
                </p:cNvPr>
                <p:cNvSpPr/>
                <p:nvPr/>
              </p:nvSpPr>
              <p:spPr>
                <a:xfrm>
                  <a:off x="4406931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83" name="Forma libre: forma 1082">
                  <a:extLst>
                    <a:ext uri="{FF2B5EF4-FFF2-40B4-BE49-F238E27FC236}">
                      <a16:creationId xmlns:a16="http://schemas.microsoft.com/office/drawing/2014/main" id="{71653947-4298-49C7-93F0-BCB095DC4F54}"/>
                    </a:ext>
                  </a:extLst>
                </p:cNvPr>
                <p:cNvSpPr/>
                <p:nvPr/>
              </p:nvSpPr>
              <p:spPr>
                <a:xfrm>
                  <a:off x="4523041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84" name="Forma libre: forma 1083">
                  <a:extLst>
                    <a:ext uri="{FF2B5EF4-FFF2-40B4-BE49-F238E27FC236}">
                      <a16:creationId xmlns:a16="http://schemas.microsoft.com/office/drawing/2014/main" id="{A01721FF-3BAA-46D9-9822-F1CFBBD82D6F}"/>
                    </a:ext>
                  </a:extLst>
                </p:cNvPr>
                <p:cNvSpPr/>
                <p:nvPr/>
              </p:nvSpPr>
              <p:spPr>
                <a:xfrm>
                  <a:off x="4639056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85" name="Forma libre: forma 1084">
                  <a:extLst>
                    <a:ext uri="{FF2B5EF4-FFF2-40B4-BE49-F238E27FC236}">
                      <a16:creationId xmlns:a16="http://schemas.microsoft.com/office/drawing/2014/main" id="{90A0F871-AA84-4E0D-9E8A-AFAF459CE032}"/>
                    </a:ext>
                  </a:extLst>
                </p:cNvPr>
                <p:cNvSpPr/>
                <p:nvPr/>
              </p:nvSpPr>
              <p:spPr>
                <a:xfrm>
                  <a:off x="4755165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86" name="Forma libre: forma 1085">
                  <a:extLst>
                    <a:ext uri="{FF2B5EF4-FFF2-40B4-BE49-F238E27FC236}">
                      <a16:creationId xmlns:a16="http://schemas.microsoft.com/office/drawing/2014/main" id="{06F32EB9-934B-4CB9-B57D-286DE5722DBE}"/>
                    </a:ext>
                  </a:extLst>
                </p:cNvPr>
                <p:cNvSpPr/>
                <p:nvPr/>
              </p:nvSpPr>
              <p:spPr>
                <a:xfrm>
                  <a:off x="4871180" y="5462119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87" name="Forma libre: forma 1086">
                  <a:extLst>
                    <a:ext uri="{FF2B5EF4-FFF2-40B4-BE49-F238E27FC236}">
                      <a16:creationId xmlns:a16="http://schemas.microsoft.com/office/drawing/2014/main" id="{C803397C-661B-42AB-BAC3-C3125B9FE38D}"/>
                    </a:ext>
                  </a:extLst>
                </p:cNvPr>
                <p:cNvSpPr/>
                <p:nvPr/>
              </p:nvSpPr>
              <p:spPr>
                <a:xfrm>
                  <a:off x="3362325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88" name="Forma libre: forma 1087">
                  <a:extLst>
                    <a:ext uri="{FF2B5EF4-FFF2-40B4-BE49-F238E27FC236}">
                      <a16:creationId xmlns:a16="http://schemas.microsoft.com/office/drawing/2014/main" id="{0D3224C0-B2E9-450E-AC90-B80BF465E660}"/>
                    </a:ext>
                  </a:extLst>
                </p:cNvPr>
                <p:cNvSpPr/>
                <p:nvPr/>
              </p:nvSpPr>
              <p:spPr>
                <a:xfrm>
                  <a:off x="3478434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89" name="Forma libre: forma 1088">
                  <a:extLst>
                    <a:ext uri="{FF2B5EF4-FFF2-40B4-BE49-F238E27FC236}">
                      <a16:creationId xmlns:a16="http://schemas.microsoft.com/office/drawing/2014/main" id="{AD5FC3BE-0BD5-4711-85E4-907141AD7F23}"/>
                    </a:ext>
                  </a:extLst>
                </p:cNvPr>
                <p:cNvSpPr/>
                <p:nvPr/>
              </p:nvSpPr>
              <p:spPr>
                <a:xfrm>
                  <a:off x="3594449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90" name="Forma libre: forma 1089">
                  <a:extLst>
                    <a:ext uri="{FF2B5EF4-FFF2-40B4-BE49-F238E27FC236}">
                      <a16:creationId xmlns:a16="http://schemas.microsoft.com/office/drawing/2014/main" id="{4F5618BC-CB41-4F11-9C93-EAE2BB324DC2}"/>
                    </a:ext>
                  </a:extLst>
                </p:cNvPr>
                <p:cNvSpPr/>
                <p:nvPr/>
              </p:nvSpPr>
              <p:spPr>
                <a:xfrm>
                  <a:off x="3710559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91" name="Forma libre: forma 1090">
                  <a:extLst>
                    <a:ext uri="{FF2B5EF4-FFF2-40B4-BE49-F238E27FC236}">
                      <a16:creationId xmlns:a16="http://schemas.microsoft.com/office/drawing/2014/main" id="{E55206C2-FA1A-4A89-B938-C1705B7A87BC}"/>
                    </a:ext>
                  </a:extLst>
                </p:cNvPr>
                <p:cNvSpPr/>
                <p:nvPr/>
              </p:nvSpPr>
              <p:spPr>
                <a:xfrm>
                  <a:off x="3826573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92" name="Forma libre: forma 1091">
                  <a:extLst>
                    <a:ext uri="{FF2B5EF4-FFF2-40B4-BE49-F238E27FC236}">
                      <a16:creationId xmlns:a16="http://schemas.microsoft.com/office/drawing/2014/main" id="{C7C7465F-ED35-4A1E-BA73-D06503E2F23A}"/>
                    </a:ext>
                  </a:extLst>
                </p:cNvPr>
                <p:cNvSpPr/>
                <p:nvPr/>
              </p:nvSpPr>
              <p:spPr>
                <a:xfrm>
                  <a:off x="3942683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93" name="Forma libre: forma 1092">
                  <a:extLst>
                    <a:ext uri="{FF2B5EF4-FFF2-40B4-BE49-F238E27FC236}">
                      <a16:creationId xmlns:a16="http://schemas.microsoft.com/office/drawing/2014/main" id="{F99FDF77-89B4-43F1-A218-2E8BF05A9D17}"/>
                    </a:ext>
                  </a:extLst>
                </p:cNvPr>
                <p:cNvSpPr/>
                <p:nvPr/>
              </p:nvSpPr>
              <p:spPr>
                <a:xfrm>
                  <a:off x="4058697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94" name="Forma libre: forma 1093">
                  <a:extLst>
                    <a:ext uri="{FF2B5EF4-FFF2-40B4-BE49-F238E27FC236}">
                      <a16:creationId xmlns:a16="http://schemas.microsoft.com/office/drawing/2014/main" id="{055E9E98-5882-40D6-BE90-0E3A9AEC9FB7}"/>
                    </a:ext>
                  </a:extLst>
                </p:cNvPr>
                <p:cNvSpPr/>
                <p:nvPr/>
              </p:nvSpPr>
              <p:spPr>
                <a:xfrm>
                  <a:off x="4174807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95" name="Forma libre: forma 1094">
                  <a:extLst>
                    <a:ext uri="{FF2B5EF4-FFF2-40B4-BE49-F238E27FC236}">
                      <a16:creationId xmlns:a16="http://schemas.microsoft.com/office/drawing/2014/main" id="{7FCBFFC5-D853-4B43-B903-89EB9575C731}"/>
                    </a:ext>
                  </a:extLst>
                </p:cNvPr>
                <p:cNvSpPr/>
                <p:nvPr/>
              </p:nvSpPr>
              <p:spPr>
                <a:xfrm>
                  <a:off x="4290822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96" name="Forma libre: forma 1095">
                  <a:extLst>
                    <a:ext uri="{FF2B5EF4-FFF2-40B4-BE49-F238E27FC236}">
                      <a16:creationId xmlns:a16="http://schemas.microsoft.com/office/drawing/2014/main" id="{A6572E8F-80DB-41AC-A8D6-0E1738F37718}"/>
                    </a:ext>
                  </a:extLst>
                </p:cNvPr>
                <p:cNvSpPr/>
                <p:nvPr/>
              </p:nvSpPr>
              <p:spPr>
                <a:xfrm>
                  <a:off x="4406931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97" name="Forma libre: forma 1096">
                  <a:extLst>
                    <a:ext uri="{FF2B5EF4-FFF2-40B4-BE49-F238E27FC236}">
                      <a16:creationId xmlns:a16="http://schemas.microsoft.com/office/drawing/2014/main" id="{81941BF6-ACF7-492A-982F-F64599076567}"/>
                    </a:ext>
                  </a:extLst>
                </p:cNvPr>
                <p:cNvSpPr/>
                <p:nvPr/>
              </p:nvSpPr>
              <p:spPr>
                <a:xfrm>
                  <a:off x="4523041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98" name="Forma libre: forma 1097">
                  <a:extLst>
                    <a:ext uri="{FF2B5EF4-FFF2-40B4-BE49-F238E27FC236}">
                      <a16:creationId xmlns:a16="http://schemas.microsoft.com/office/drawing/2014/main" id="{39F82C58-929B-4A4C-9239-BC796E2D06EE}"/>
                    </a:ext>
                  </a:extLst>
                </p:cNvPr>
                <p:cNvSpPr/>
                <p:nvPr/>
              </p:nvSpPr>
              <p:spPr>
                <a:xfrm>
                  <a:off x="4639056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099" name="Forma libre: forma 1098">
                  <a:extLst>
                    <a:ext uri="{FF2B5EF4-FFF2-40B4-BE49-F238E27FC236}">
                      <a16:creationId xmlns:a16="http://schemas.microsoft.com/office/drawing/2014/main" id="{8D9AD18B-E15B-442E-8436-D25ADC38DB59}"/>
                    </a:ext>
                  </a:extLst>
                </p:cNvPr>
                <p:cNvSpPr/>
                <p:nvPr/>
              </p:nvSpPr>
              <p:spPr>
                <a:xfrm>
                  <a:off x="4755165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00" name="Forma libre: forma 1099">
                  <a:extLst>
                    <a:ext uri="{FF2B5EF4-FFF2-40B4-BE49-F238E27FC236}">
                      <a16:creationId xmlns:a16="http://schemas.microsoft.com/office/drawing/2014/main" id="{106D01AD-1532-4D4E-9329-4E1FCD4DB206}"/>
                    </a:ext>
                  </a:extLst>
                </p:cNvPr>
                <p:cNvSpPr/>
                <p:nvPr/>
              </p:nvSpPr>
              <p:spPr>
                <a:xfrm>
                  <a:off x="4871180" y="5578134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01" name="Forma libre: forma 1100">
                  <a:extLst>
                    <a:ext uri="{FF2B5EF4-FFF2-40B4-BE49-F238E27FC236}">
                      <a16:creationId xmlns:a16="http://schemas.microsoft.com/office/drawing/2014/main" id="{794F9586-3CCB-4B91-869D-2882DA35216D}"/>
                    </a:ext>
                  </a:extLst>
                </p:cNvPr>
                <p:cNvSpPr/>
                <p:nvPr/>
              </p:nvSpPr>
              <p:spPr>
                <a:xfrm>
                  <a:off x="3362325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02" name="Forma libre: forma 1101">
                  <a:extLst>
                    <a:ext uri="{FF2B5EF4-FFF2-40B4-BE49-F238E27FC236}">
                      <a16:creationId xmlns:a16="http://schemas.microsoft.com/office/drawing/2014/main" id="{18827D06-03D3-41C9-BF65-EC377635CFB7}"/>
                    </a:ext>
                  </a:extLst>
                </p:cNvPr>
                <p:cNvSpPr/>
                <p:nvPr/>
              </p:nvSpPr>
              <p:spPr>
                <a:xfrm>
                  <a:off x="3478434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03" name="Forma libre: forma 1102">
                  <a:extLst>
                    <a:ext uri="{FF2B5EF4-FFF2-40B4-BE49-F238E27FC236}">
                      <a16:creationId xmlns:a16="http://schemas.microsoft.com/office/drawing/2014/main" id="{C957F0F9-6AA5-441F-96E6-2639DCE4668F}"/>
                    </a:ext>
                  </a:extLst>
                </p:cNvPr>
                <p:cNvSpPr/>
                <p:nvPr/>
              </p:nvSpPr>
              <p:spPr>
                <a:xfrm>
                  <a:off x="3594449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04" name="Forma libre: forma 1103">
                  <a:extLst>
                    <a:ext uri="{FF2B5EF4-FFF2-40B4-BE49-F238E27FC236}">
                      <a16:creationId xmlns:a16="http://schemas.microsoft.com/office/drawing/2014/main" id="{57664E4D-6332-47B9-A645-22939B05183B}"/>
                    </a:ext>
                  </a:extLst>
                </p:cNvPr>
                <p:cNvSpPr/>
                <p:nvPr/>
              </p:nvSpPr>
              <p:spPr>
                <a:xfrm>
                  <a:off x="3710559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05" name="Forma libre: forma 1104">
                  <a:extLst>
                    <a:ext uri="{FF2B5EF4-FFF2-40B4-BE49-F238E27FC236}">
                      <a16:creationId xmlns:a16="http://schemas.microsoft.com/office/drawing/2014/main" id="{4F274CAB-B46E-42D0-B5ED-AE4AAEF3C7C8}"/>
                    </a:ext>
                  </a:extLst>
                </p:cNvPr>
                <p:cNvSpPr/>
                <p:nvPr/>
              </p:nvSpPr>
              <p:spPr>
                <a:xfrm>
                  <a:off x="3826573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06" name="Forma libre: forma 1105">
                  <a:extLst>
                    <a:ext uri="{FF2B5EF4-FFF2-40B4-BE49-F238E27FC236}">
                      <a16:creationId xmlns:a16="http://schemas.microsoft.com/office/drawing/2014/main" id="{6ED54342-12EA-46B2-8750-4A6B8167D2E0}"/>
                    </a:ext>
                  </a:extLst>
                </p:cNvPr>
                <p:cNvSpPr/>
                <p:nvPr/>
              </p:nvSpPr>
              <p:spPr>
                <a:xfrm>
                  <a:off x="3942683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07" name="Forma libre: forma 1106">
                  <a:extLst>
                    <a:ext uri="{FF2B5EF4-FFF2-40B4-BE49-F238E27FC236}">
                      <a16:creationId xmlns:a16="http://schemas.microsoft.com/office/drawing/2014/main" id="{87480223-0F8F-4CDF-8935-D934C63A6FB8}"/>
                    </a:ext>
                  </a:extLst>
                </p:cNvPr>
                <p:cNvSpPr/>
                <p:nvPr/>
              </p:nvSpPr>
              <p:spPr>
                <a:xfrm>
                  <a:off x="4058697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08" name="Forma libre: forma 1107">
                  <a:extLst>
                    <a:ext uri="{FF2B5EF4-FFF2-40B4-BE49-F238E27FC236}">
                      <a16:creationId xmlns:a16="http://schemas.microsoft.com/office/drawing/2014/main" id="{C64BFC70-64D1-4E58-A2DB-BB130EC2BCDB}"/>
                    </a:ext>
                  </a:extLst>
                </p:cNvPr>
                <p:cNvSpPr/>
                <p:nvPr/>
              </p:nvSpPr>
              <p:spPr>
                <a:xfrm>
                  <a:off x="4174807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09" name="Forma libre: forma 1108">
                  <a:extLst>
                    <a:ext uri="{FF2B5EF4-FFF2-40B4-BE49-F238E27FC236}">
                      <a16:creationId xmlns:a16="http://schemas.microsoft.com/office/drawing/2014/main" id="{64A60BE0-1E3F-4806-84C5-F514C4D265D2}"/>
                    </a:ext>
                  </a:extLst>
                </p:cNvPr>
                <p:cNvSpPr/>
                <p:nvPr/>
              </p:nvSpPr>
              <p:spPr>
                <a:xfrm>
                  <a:off x="4290822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10" name="Forma libre: forma 1109">
                  <a:extLst>
                    <a:ext uri="{FF2B5EF4-FFF2-40B4-BE49-F238E27FC236}">
                      <a16:creationId xmlns:a16="http://schemas.microsoft.com/office/drawing/2014/main" id="{AAFE55C2-31B7-4317-823F-5E4C2889C34B}"/>
                    </a:ext>
                  </a:extLst>
                </p:cNvPr>
                <p:cNvSpPr/>
                <p:nvPr/>
              </p:nvSpPr>
              <p:spPr>
                <a:xfrm>
                  <a:off x="4406931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11" name="Forma libre: forma 1110">
                  <a:extLst>
                    <a:ext uri="{FF2B5EF4-FFF2-40B4-BE49-F238E27FC236}">
                      <a16:creationId xmlns:a16="http://schemas.microsoft.com/office/drawing/2014/main" id="{8228A52B-2A03-4043-B749-349F0CA887B2}"/>
                    </a:ext>
                  </a:extLst>
                </p:cNvPr>
                <p:cNvSpPr/>
                <p:nvPr/>
              </p:nvSpPr>
              <p:spPr>
                <a:xfrm>
                  <a:off x="4523041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12" name="Forma libre: forma 1111">
                  <a:extLst>
                    <a:ext uri="{FF2B5EF4-FFF2-40B4-BE49-F238E27FC236}">
                      <a16:creationId xmlns:a16="http://schemas.microsoft.com/office/drawing/2014/main" id="{C4DD8F32-0483-4A53-ABEA-E0E3E72A88A1}"/>
                    </a:ext>
                  </a:extLst>
                </p:cNvPr>
                <p:cNvSpPr/>
                <p:nvPr/>
              </p:nvSpPr>
              <p:spPr>
                <a:xfrm>
                  <a:off x="4639056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13" name="Forma libre: forma 1112">
                  <a:extLst>
                    <a:ext uri="{FF2B5EF4-FFF2-40B4-BE49-F238E27FC236}">
                      <a16:creationId xmlns:a16="http://schemas.microsoft.com/office/drawing/2014/main" id="{36757E4D-DB2E-4615-8990-61525D05F3DF}"/>
                    </a:ext>
                  </a:extLst>
                </p:cNvPr>
                <p:cNvSpPr/>
                <p:nvPr/>
              </p:nvSpPr>
              <p:spPr>
                <a:xfrm>
                  <a:off x="4755165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14" name="Forma libre: forma 1113">
                  <a:extLst>
                    <a:ext uri="{FF2B5EF4-FFF2-40B4-BE49-F238E27FC236}">
                      <a16:creationId xmlns:a16="http://schemas.microsoft.com/office/drawing/2014/main" id="{D4BC9D68-F748-47E2-A656-92BE1C0965F6}"/>
                    </a:ext>
                  </a:extLst>
                </p:cNvPr>
                <p:cNvSpPr/>
                <p:nvPr/>
              </p:nvSpPr>
              <p:spPr>
                <a:xfrm>
                  <a:off x="4871180" y="5694243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15" name="Forma libre: forma 1114">
                  <a:extLst>
                    <a:ext uri="{FF2B5EF4-FFF2-40B4-BE49-F238E27FC236}">
                      <a16:creationId xmlns:a16="http://schemas.microsoft.com/office/drawing/2014/main" id="{AF54C23C-DFA2-4978-9761-47C8A591F81E}"/>
                    </a:ext>
                  </a:extLst>
                </p:cNvPr>
                <p:cNvSpPr/>
                <p:nvPr/>
              </p:nvSpPr>
              <p:spPr>
                <a:xfrm>
                  <a:off x="3362325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16" name="Forma libre: forma 1115">
                  <a:extLst>
                    <a:ext uri="{FF2B5EF4-FFF2-40B4-BE49-F238E27FC236}">
                      <a16:creationId xmlns:a16="http://schemas.microsoft.com/office/drawing/2014/main" id="{34A1E2CF-CD3C-4566-982C-3895495C8D84}"/>
                    </a:ext>
                  </a:extLst>
                </p:cNvPr>
                <p:cNvSpPr/>
                <p:nvPr/>
              </p:nvSpPr>
              <p:spPr>
                <a:xfrm>
                  <a:off x="3478434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17" name="Forma libre: forma 1116">
                  <a:extLst>
                    <a:ext uri="{FF2B5EF4-FFF2-40B4-BE49-F238E27FC236}">
                      <a16:creationId xmlns:a16="http://schemas.microsoft.com/office/drawing/2014/main" id="{13670534-9E51-48CF-AAC4-234F88B9F682}"/>
                    </a:ext>
                  </a:extLst>
                </p:cNvPr>
                <p:cNvSpPr/>
                <p:nvPr/>
              </p:nvSpPr>
              <p:spPr>
                <a:xfrm>
                  <a:off x="3594449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18" name="Forma libre: forma 1117">
                  <a:extLst>
                    <a:ext uri="{FF2B5EF4-FFF2-40B4-BE49-F238E27FC236}">
                      <a16:creationId xmlns:a16="http://schemas.microsoft.com/office/drawing/2014/main" id="{08B4D50E-5437-415A-B1B8-27E8B3512A19}"/>
                    </a:ext>
                  </a:extLst>
                </p:cNvPr>
                <p:cNvSpPr/>
                <p:nvPr/>
              </p:nvSpPr>
              <p:spPr>
                <a:xfrm>
                  <a:off x="3710559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19" name="Forma libre: forma 1118">
                  <a:extLst>
                    <a:ext uri="{FF2B5EF4-FFF2-40B4-BE49-F238E27FC236}">
                      <a16:creationId xmlns:a16="http://schemas.microsoft.com/office/drawing/2014/main" id="{4615FA42-5591-45D8-BC97-B320BE8E8777}"/>
                    </a:ext>
                  </a:extLst>
                </p:cNvPr>
                <p:cNvSpPr/>
                <p:nvPr/>
              </p:nvSpPr>
              <p:spPr>
                <a:xfrm>
                  <a:off x="3826573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20" name="Forma libre: forma 1119">
                  <a:extLst>
                    <a:ext uri="{FF2B5EF4-FFF2-40B4-BE49-F238E27FC236}">
                      <a16:creationId xmlns:a16="http://schemas.microsoft.com/office/drawing/2014/main" id="{DC5014E5-56C6-46D5-ABF9-B3B649A89051}"/>
                    </a:ext>
                  </a:extLst>
                </p:cNvPr>
                <p:cNvSpPr/>
                <p:nvPr/>
              </p:nvSpPr>
              <p:spPr>
                <a:xfrm>
                  <a:off x="3942683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21" name="Forma libre: forma 1120">
                  <a:extLst>
                    <a:ext uri="{FF2B5EF4-FFF2-40B4-BE49-F238E27FC236}">
                      <a16:creationId xmlns:a16="http://schemas.microsoft.com/office/drawing/2014/main" id="{5770D7D6-9380-45BA-BBEE-13B6FFFD4341}"/>
                    </a:ext>
                  </a:extLst>
                </p:cNvPr>
                <p:cNvSpPr/>
                <p:nvPr/>
              </p:nvSpPr>
              <p:spPr>
                <a:xfrm>
                  <a:off x="4058697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22" name="Forma libre: forma 1121">
                  <a:extLst>
                    <a:ext uri="{FF2B5EF4-FFF2-40B4-BE49-F238E27FC236}">
                      <a16:creationId xmlns:a16="http://schemas.microsoft.com/office/drawing/2014/main" id="{FF12FF38-68BB-496B-B263-2B5BF519A94F}"/>
                    </a:ext>
                  </a:extLst>
                </p:cNvPr>
                <p:cNvSpPr/>
                <p:nvPr/>
              </p:nvSpPr>
              <p:spPr>
                <a:xfrm>
                  <a:off x="4174807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23" name="Forma libre: forma 1122">
                  <a:extLst>
                    <a:ext uri="{FF2B5EF4-FFF2-40B4-BE49-F238E27FC236}">
                      <a16:creationId xmlns:a16="http://schemas.microsoft.com/office/drawing/2014/main" id="{E76CE6CD-54D2-4CCA-B015-A536CAF4C354}"/>
                    </a:ext>
                  </a:extLst>
                </p:cNvPr>
                <p:cNvSpPr/>
                <p:nvPr/>
              </p:nvSpPr>
              <p:spPr>
                <a:xfrm>
                  <a:off x="4290822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24" name="Forma libre: forma 1123">
                  <a:extLst>
                    <a:ext uri="{FF2B5EF4-FFF2-40B4-BE49-F238E27FC236}">
                      <a16:creationId xmlns:a16="http://schemas.microsoft.com/office/drawing/2014/main" id="{23C23743-1706-4FE7-BA21-7A6545664F41}"/>
                    </a:ext>
                  </a:extLst>
                </p:cNvPr>
                <p:cNvSpPr/>
                <p:nvPr/>
              </p:nvSpPr>
              <p:spPr>
                <a:xfrm>
                  <a:off x="4406931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25" name="Forma libre: forma 1124">
                  <a:extLst>
                    <a:ext uri="{FF2B5EF4-FFF2-40B4-BE49-F238E27FC236}">
                      <a16:creationId xmlns:a16="http://schemas.microsoft.com/office/drawing/2014/main" id="{7563D365-B094-4DA8-BD4E-D7826E886132}"/>
                    </a:ext>
                  </a:extLst>
                </p:cNvPr>
                <p:cNvSpPr/>
                <p:nvPr/>
              </p:nvSpPr>
              <p:spPr>
                <a:xfrm>
                  <a:off x="4523041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26" name="Forma libre: forma 1125">
                  <a:extLst>
                    <a:ext uri="{FF2B5EF4-FFF2-40B4-BE49-F238E27FC236}">
                      <a16:creationId xmlns:a16="http://schemas.microsoft.com/office/drawing/2014/main" id="{B58DAA0E-9FED-409E-9187-198CAC8BDA3A}"/>
                    </a:ext>
                  </a:extLst>
                </p:cNvPr>
                <p:cNvSpPr/>
                <p:nvPr/>
              </p:nvSpPr>
              <p:spPr>
                <a:xfrm>
                  <a:off x="4639056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27" name="Forma libre: forma 1126">
                  <a:extLst>
                    <a:ext uri="{FF2B5EF4-FFF2-40B4-BE49-F238E27FC236}">
                      <a16:creationId xmlns:a16="http://schemas.microsoft.com/office/drawing/2014/main" id="{045D2081-95FA-4639-A40D-AB851D20CF73}"/>
                    </a:ext>
                  </a:extLst>
                </p:cNvPr>
                <p:cNvSpPr/>
                <p:nvPr/>
              </p:nvSpPr>
              <p:spPr>
                <a:xfrm>
                  <a:off x="4755165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28" name="Forma libre: forma 1127">
                  <a:extLst>
                    <a:ext uri="{FF2B5EF4-FFF2-40B4-BE49-F238E27FC236}">
                      <a16:creationId xmlns:a16="http://schemas.microsoft.com/office/drawing/2014/main" id="{F39E5077-7CB5-4A2B-AB95-AD8D70C58B67}"/>
                    </a:ext>
                  </a:extLst>
                </p:cNvPr>
                <p:cNvSpPr/>
                <p:nvPr/>
              </p:nvSpPr>
              <p:spPr>
                <a:xfrm>
                  <a:off x="4871180" y="5810353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29" name="Forma libre: forma 1128">
                  <a:extLst>
                    <a:ext uri="{FF2B5EF4-FFF2-40B4-BE49-F238E27FC236}">
                      <a16:creationId xmlns:a16="http://schemas.microsoft.com/office/drawing/2014/main" id="{63121C33-ABC3-43AC-87D0-FFC2D4CB801D}"/>
                    </a:ext>
                  </a:extLst>
                </p:cNvPr>
                <p:cNvSpPr/>
                <p:nvPr/>
              </p:nvSpPr>
              <p:spPr>
                <a:xfrm>
                  <a:off x="3362325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30" name="Forma libre: forma 1129">
                  <a:extLst>
                    <a:ext uri="{FF2B5EF4-FFF2-40B4-BE49-F238E27FC236}">
                      <a16:creationId xmlns:a16="http://schemas.microsoft.com/office/drawing/2014/main" id="{2976EADC-687E-455B-86E1-4F4B00E01D45}"/>
                    </a:ext>
                  </a:extLst>
                </p:cNvPr>
                <p:cNvSpPr/>
                <p:nvPr/>
              </p:nvSpPr>
              <p:spPr>
                <a:xfrm>
                  <a:off x="3478434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31" name="Forma libre: forma 1130">
                  <a:extLst>
                    <a:ext uri="{FF2B5EF4-FFF2-40B4-BE49-F238E27FC236}">
                      <a16:creationId xmlns:a16="http://schemas.microsoft.com/office/drawing/2014/main" id="{0B8A27BA-E107-4088-B450-7C6C83212BFF}"/>
                    </a:ext>
                  </a:extLst>
                </p:cNvPr>
                <p:cNvSpPr/>
                <p:nvPr/>
              </p:nvSpPr>
              <p:spPr>
                <a:xfrm>
                  <a:off x="3594449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32" name="Forma libre: forma 1131">
                  <a:extLst>
                    <a:ext uri="{FF2B5EF4-FFF2-40B4-BE49-F238E27FC236}">
                      <a16:creationId xmlns:a16="http://schemas.microsoft.com/office/drawing/2014/main" id="{FC6C4449-ECF1-4011-8C10-E29E92387BC2}"/>
                    </a:ext>
                  </a:extLst>
                </p:cNvPr>
                <p:cNvSpPr/>
                <p:nvPr/>
              </p:nvSpPr>
              <p:spPr>
                <a:xfrm>
                  <a:off x="3710559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33" name="Forma libre: forma 1132">
                  <a:extLst>
                    <a:ext uri="{FF2B5EF4-FFF2-40B4-BE49-F238E27FC236}">
                      <a16:creationId xmlns:a16="http://schemas.microsoft.com/office/drawing/2014/main" id="{EE1D4CD0-B810-4936-81B4-110F86F9F2BF}"/>
                    </a:ext>
                  </a:extLst>
                </p:cNvPr>
                <p:cNvSpPr/>
                <p:nvPr/>
              </p:nvSpPr>
              <p:spPr>
                <a:xfrm>
                  <a:off x="3942683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34" name="Forma libre: forma 1133">
                  <a:extLst>
                    <a:ext uri="{FF2B5EF4-FFF2-40B4-BE49-F238E27FC236}">
                      <a16:creationId xmlns:a16="http://schemas.microsoft.com/office/drawing/2014/main" id="{A7BC4932-330D-4411-92A5-50F897D2A6C1}"/>
                    </a:ext>
                  </a:extLst>
                </p:cNvPr>
                <p:cNvSpPr/>
                <p:nvPr/>
              </p:nvSpPr>
              <p:spPr>
                <a:xfrm>
                  <a:off x="4058697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35" name="Forma libre: forma 1134">
                  <a:extLst>
                    <a:ext uri="{FF2B5EF4-FFF2-40B4-BE49-F238E27FC236}">
                      <a16:creationId xmlns:a16="http://schemas.microsoft.com/office/drawing/2014/main" id="{634314FD-2DDE-4FE0-8977-7F86B5DC9CDA}"/>
                    </a:ext>
                  </a:extLst>
                </p:cNvPr>
                <p:cNvSpPr/>
                <p:nvPr/>
              </p:nvSpPr>
              <p:spPr>
                <a:xfrm>
                  <a:off x="4174807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36" name="Forma libre: forma 1135">
                  <a:extLst>
                    <a:ext uri="{FF2B5EF4-FFF2-40B4-BE49-F238E27FC236}">
                      <a16:creationId xmlns:a16="http://schemas.microsoft.com/office/drawing/2014/main" id="{818FE25F-874C-4924-9B41-8998A0380C06}"/>
                    </a:ext>
                  </a:extLst>
                </p:cNvPr>
                <p:cNvSpPr/>
                <p:nvPr/>
              </p:nvSpPr>
              <p:spPr>
                <a:xfrm>
                  <a:off x="4290822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37" name="Forma libre: forma 1136">
                  <a:extLst>
                    <a:ext uri="{FF2B5EF4-FFF2-40B4-BE49-F238E27FC236}">
                      <a16:creationId xmlns:a16="http://schemas.microsoft.com/office/drawing/2014/main" id="{9067C7B4-F693-4221-BB83-497B69D7CAE6}"/>
                    </a:ext>
                  </a:extLst>
                </p:cNvPr>
                <p:cNvSpPr/>
                <p:nvPr/>
              </p:nvSpPr>
              <p:spPr>
                <a:xfrm>
                  <a:off x="4523041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38" name="Forma libre: forma 1137">
                  <a:extLst>
                    <a:ext uri="{FF2B5EF4-FFF2-40B4-BE49-F238E27FC236}">
                      <a16:creationId xmlns:a16="http://schemas.microsoft.com/office/drawing/2014/main" id="{FA104705-F5B1-493F-A550-5D340EB9F515}"/>
                    </a:ext>
                  </a:extLst>
                </p:cNvPr>
                <p:cNvSpPr/>
                <p:nvPr/>
              </p:nvSpPr>
              <p:spPr>
                <a:xfrm>
                  <a:off x="4639056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39" name="Forma libre: forma 1138">
                  <a:extLst>
                    <a:ext uri="{FF2B5EF4-FFF2-40B4-BE49-F238E27FC236}">
                      <a16:creationId xmlns:a16="http://schemas.microsoft.com/office/drawing/2014/main" id="{B56573BF-501F-4B39-9843-7A7581C3F560}"/>
                    </a:ext>
                  </a:extLst>
                </p:cNvPr>
                <p:cNvSpPr/>
                <p:nvPr/>
              </p:nvSpPr>
              <p:spPr>
                <a:xfrm>
                  <a:off x="4755165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40" name="Forma libre: forma 1139">
                  <a:extLst>
                    <a:ext uri="{FF2B5EF4-FFF2-40B4-BE49-F238E27FC236}">
                      <a16:creationId xmlns:a16="http://schemas.microsoft.com/office/drawing/2014/main" id="{DBE2E9D3-1B15-4C48-A0ED-30B073F96AD5}"/>
                    </a:ext>
                  </a:extLst>
                </p:cNvPr>
                <p:cNvSpPr/>
                <p:nvPr/>
              </p:nvSpPr>
              <p:spPr>
                <a:xfrm>
                  <a:off x="4871180" y="5926368"/>
                  <a:ext cx="116109" cy="116109"/>
                </a:xfrm>
                <a:custGeom>
                  <a:avLst/>
                  <a:gdLst>
                    <a:gd name="connsiteX0" fmla="*/ 0 w 116109"/>
                    <a:gd name="connsiteY0" fmla="*/ 0 h 116109"/>
                    <a:gd name="connsiteX1" fmla="*/ 116110 w 116109"/>
                    <a:gd name="connsiteY1" fmla="*/ 0 h 116109"/>
                    <a:gd name="connsiteX2" fmla="*/ 116110 w 116109"/>
                    <a:gd name="connsiteY2" fmla="*/ 116110 h 116109"/>
                    <a:gd name="connsiteX3" fmla="*/ 0 w 116109"/>
                    <a:gd name="connsiteY3" fmla="*/ 116110 h 116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109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110"/>
                      </a:lnTo>
                      <a:lnTo>
                        <a:pt x="0" y="11611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41" name="Forma libre: forma 1140">
                  <a:extLst>
                    <a:ext uri="{FF2B5EF4-FFF2-40B4-BE49-F238E27FC236}">
                      <a16:creationId xmlns:a16="http://schemas.microsoft.com/office/drawing/2014/main" id="{077807F2-D796-4E26-94E9-020C16BC9C21}"/>
                    </a:ext>
                  </a:extLst>
                </p:cNvPr>
                <p:cNvSpPr/>
                <p:nvPr/>
              </p:nvSpPr>
              <p:spPr>
                <a:xfrm>
                  <a:off x="3478434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42" name="Forma libre: forma 1141">
                  <a:extLst>
                    <a:ext uri="{FF2B5EF4-FFF2-40B4-BE49-F238E27FC236}">
                      <a16:creationId xmlns:a16="http://schemas.microsoft.com/office/drawing/2014/main" id="{8F189D85-9968-4E6B-B748-E77346714BAF}"/>
                    </a:ext>
                  </a:extLst>
                </p:cNvPr>
                <p:cNvSpPr/>
                <p:nvPr/>
              </p:nvSpPr>
              <p:spPr>
                <a:xfrm>
                  <a:off x="3594449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43" name="Forma libre: forma 1142">
                  <a:extLst>
                    <a:ext uri="{FF2B5EF4-FFF2-40B4-BE49-F238E27FC236}">
                      <a16:creationId xmlns:a16="http://schemas.microsoft.com/office/drawing/2014/main" id="{A66D6B09-4902-4CCA-AB96-9F17D631EE65}"/>
                    </a:ext>
                  </a:extLst>
                </p:cNvPr>
                <p:cNvSpPr/>
                <p:nvPr/>
              </p:nvSpPr>
              <p:spPr>
                <a:xfrm>
                  <a:off x="4058697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44" name="Forma libre: forma 1143">
                  <a:extLst>
                    <a:ext uri="{FF2B5EF4-FFF2-40B4-BE49-F238E27FC236}">
                      <a16:creationId xmlns:a16="http://schemas.microsoft.com/office/drawing/2014/main" id="{4468E500-7D94-4A37-8F7B-8B4E331DEE85}"/>
                    </a:ext>
                  </a:extLst>
                </p:cNvPr>
                <p:cNvSpPr/>
                <p:nvPr/>
              </p:nvSpPr>
              <p:spPr>
                <a:xfrm>
                  <a:off x="4174807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45" name="Forma libre: forma 1144">
                  <a:extLst>
                    <a:ext uri="{FF2B5EF4-FFF2-40B4-BE49-F238E27FC236}">
                      <a16:creationId xmlns:a16="http://schemas.microsoft.com/office/drawing/2014/main" id="{F94BD88C-C903-4DE6-B8D0-07C70D8AED83}"/>
                    </a:ext>
                  </a:extLst>
                </p:cNvPr>
                <p:cNvSpPr/>
                <p:nvPr/>
              </p:nvSpPr>
              <p:spPr>
                <a:xfrm>
                  <a:off x="4639056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  <p:sp>
              <p:nvSpPr>
                <p:cNvPr id="1146" name="Forma libre: forma 1145">
                  <a:extLst>
                    <a:ext uri="{FF2B5EF4-FFF2-40B4-BE49-F238E27FC236}">
                      <a16:creationId xmlns:a16="http://schemas.microsoft.com/office/drawing/2014/main" id="{59AD1755-206D-4929-BAF1-BB036E1C5AB1}"/>
                    </a:ext>
                  </a:extLst>
                </p:cNvPr>
                <p:cNvSpPr/>
                <p:nvPr/>
              </p:nvSpPr>
              <p:spPr>
                <a:xfrm>
                  <a:off x="4755165" y="6042477"/>
                  <a:ext cx="116109" cy="116014"/>
                </a:xfrm>
                <a:custGeom>
                  <a:avLst/>
                  <a:gdLst>
                    <a:gd name="connsiteX0" fmla="*/ 0 w 116109"/>
                    <a:gd name="connsiteY0" fmla="*/ 0 h 116014"/>
                    <a:gd name="connsiteX1" fmla="*/ 116110 w 116109"/>
                    <a:gd name="connsiteY1" fmla="*/ 0 h 116014"/>
                    <a:gd name="connsiteX2" fmla="*/ 116110 w 116109"/>
                    <a:gd name="connsiteY2" fmla="*/ 116014 h 116014"/>
                    <a:gd name="connsiteX3" fmla="*/ 0 w 116109"/>
                    <a:gd name="connsiteY3" fmla="*/ 116014 h 1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09" h="116014">
                      <a:moveTo>
                        <a:pt x="0" y="0"/>
                      </a:moveTo>
                      <a:lnTo>
                        <a:pt x="116110" y="0"/>
                      </a:lnTo>
                      <a:lnTo>
                        <a:pt x="116110" y="116014"/>
                      </a:lnTo>
                      <a:lnTo>
                        <a:pt x="0" y="116014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GT"/>
                </a:p>
              </p:txBody>
            </p:sp>
          </p:grpSp>
        </p:grpSp>
        <p:pic>
          <p:nvPicPr>
            <p:cNvPr id="1148" name="Gráfico 1147">
              <a:extLst>
                <a:ext uri="{FF2B5EF4-FFF2-40B4-BE49-F238E27FC236}">
                  <a16:creationId xmlns:a16="http://schemas.microsoft.com/office/drawing/2014/main" id="{8F19ECB1-F636-42A8-936C-D4EF8FE99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54390" y="4891480"/>
              <a:ext cx="261128" cy="261128"/>
            </a:xfrm>
            <a:prstGeom prst="rect">
              <a:avLst/>
            </a:prstGeom>
          </p:spPr>
        </p:pic>
        <p:pic>
          <p:nvPicPr>
            <p:cNvPr id="1149" name="Gráfico 1148">
              <a:extLst>
                <a:ext uri="{FF2B5EF4-FFF2-40B4-BE49-F238E27FC236}">
                  <a16:creationId xmlns:a16="http://schemas.microsoft.com/office/drawing/2014/main" id="{47AFF52C-A29D-4D38-9EFB-A2116D7AA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7983" y="4881323"/>
              <a:ext cx="261128" cy="261128"/>
            </a:xfrm>
            <a:prstGeom prst="rect">
              <a:avLst/>
            </a:prstGeom>
          </p:spPr>
        </p:pic>
        <p:pic>
          <p:nvPicPr>
            <p:cNvPr id="1152" name="Gráfico 1151">
              <a:extLst>
                <a:ext uri="{FF2B5EF4-FFF2-40B4-BE49-F238E27FC236}">
                  <a16:creationId xmlns:a16="http://schemas.microsoft.com/office/drawing/2014/main" id="{CA387992-89A1-4A0E-B4C8-954CE318F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7942" y="4892571"/>
              <a:ext cx="261128" cy="261128"/>
            </a:xfrm>
            <a:prstGeom prst="rect">
              <a:avLst/>
            </a:prstGeom>
          </p:spPr>
        </p:pic>
        <p:pic>
          <p:nvPicPr>
            <p:cNvPr id="1153" name="Gráfico 1152">
              <a:extLst>
                <a:ext uri="{FF2B5EF4-FFF2-40B4-BE49-F238E27FC236}">
                  <a16:creationId xmlns:a16="http://schemas.microsoft.com/office/drawing/2014/main" id="{FF43715F-3356-4907-8E68-3AF1683FE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09219" y="4882414"/>
              <a:ext cx="261128" cy="261128"/>
            </a:xfrm>
            <a:prstGeom prst="rect">
              <a:avLst/>
            </a:prstGeom>
          </p:spPr>
        </p:pic>
        <p:pic>
          <p:nvPicPr>
            <p:cNvPr id="1154" name="Gráfico 1153">
              <a:extLst>
                <a:ext uri="{FF2B5EF4-FFF2-40B4-BE49-F238E27FC236}">
                  <a16:creationId xmlns:a16="http://schemas.microsoft.com/office/drawing/2014/main" id="{485B12A4-83AF-48A0-9EA8-89F49AF40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96242" y="4891480"/>
              <a:ext cx="261128" cy="261128"/>
            </a:xfrm>
            <a:prstGeom prst="rect">
              <a:avLst/>
            </a:prstGeom>
          </p:spPr>
        </p:pic>
        <p:pic>
          <p:nvPicPr>
            <p:cNvPr id="1155" name="Gráfico 1154">
              <a:extLst>
                <a:ext uri="{FF2B5EF4-FFF2-40B4-BE49-F238E27FC236}">
                  <a16:creationId xmlns:a16="http://schemas.microsoft.com/office/drawing/2014/main" id="{15B55B93-5D29-4D53-9BA5-10538AA48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79835" y="4881323"/>
              <a:ext cx="261128" cy="261128"/>
            </a:xfrm>
            <a:prstGeom prst="rect">
              <a:avLst/>
            </a:prstGeom>
          </p:spPr>
        </p:pic>
        <p:pic>
          <p:nvPicPr>
            <p:cNvPr id="1159" name="Gráfico 1158">
              <a:extLst>
                <a:ext uri="{FF2B5EF4-FFF2-40B4-BE49-F238E27FC236}">
                  <a16:creationId xmlns:a16="http://schemas.microsoft.com/office/drawing/2014/main" id="{F9DDE216-BA16-4A25-9301-E6CE6EF00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68478" y="4100673"/>
              <a:ext cx="1409584" cy="1409584"/>
            </a:xfrm>
            <a:prstGeom prst="rect">
              <a:avLst/>
            </a:prstGeom>
          </p:spPr>
        </p:pic>
      </p:grpSp>
      <p:sp>
        <p:nvSpPr>
          <p:cNvPr id="1171" name="Rectángulo 1170">
            <a:extLst>
              <a:ext uri="{FF2B5EF4-FFF2-40B4-BE49-F238E27FC236}">
                <a16:creationId xmlns:a16="http://schemas.microsoft.com/office/drawing/2014/main" id="{A8FD2EE4-8145-4C32-98E0-7516FCF8A6A0}"/>
              </a:ext>
            </a:extLst>
          </p:cNvPr>
          <p:cNvSpPr/>
          <p:nvPr/>
        </p:nvSpPr>
        <p:spPr>
          <a:xfrm>
            <a:off x="5101192" y="2198274"/>
            <a:ext cx="1725282" cy="39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3CA07B8-F6C9-454A-A202-EA78EB3F85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2480" y="1536710"/>
            <a:ext cx="880462" cy="1015663"/>
          </a:xfrm>
          <a:prstGeom prst="rect">
            <a:avLst/>
          </a:prstGeom>
        </p:spPr>
      </p:pic>
      <p:pic>
        <p:nvPicPr>
          <p:cNvPr id="1172" name="Gráfico 1171">
            <a:extLst>
              <a:ext uri="{FF2B5EF4-FFF2-40B4-BE49-F238E27FC236}">
                <a16:creationId xmlns:a16="http://schemas.microsoft.com/office/drawing/2014/main" id="{C9D85AA5-29C4-4632-B66C-6CBFA86F18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888" y="337290"/>
            <a:ext cx="535546" cy="535546"/>
          </a:xfrm>
          <a:prstGeom prst="rect">
            <a:avLst/>
          </a:prstGeom>
        </p:spPr>
      </p:pic>
      <p:pic>
        <p:nvPicPr>
          <p:cNvPr id="1173" name="Gráfico 1172">
            <a:extLst>
              <a:ext uri="{FF2B5EF4-FFF2-40B4-BE49-F238E27FC236}">
                <a16:creationId xmlns:a16="http://schemas.microsoft.com/office/drawing/2014/main" id="{E89F2874-A12A-49FA-AA48-A3CFDE5F98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7325" y="337290"/>
            <a:ext cx="535546" cy="535546"/>
          </a:xfrm>
          <a:prstGeom prst="rect">
            <a:avLst/>
          </a:prstGeom>
        </p:spPr>
      </p:pic>
      <p:pic>
        <p:nvPicPr>
          <p:cNvPr id="1175" name="Gráfico 1174">
            <a:extLst>
              <a:ext uri="{FF2B5EF4-FFF2-40B4-BE49-F238E27FC236}">
                <a16:creationId xmlns:a16="http://schemas.microsoft.com/office/drawing/2014/main" id="{BCC7C0DC-912B-4EDD-8ADE-1A079D8CCA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68617" y="510891"/>
            <a:ext cx="2771609" cy="36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43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DBA43-9EEF-4D37-A02D-C4B65FF30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9708" y="1429328"/>
            <a:ext cx="6608619" cy="676564"/>
          </a:xfrm>
        </p:spPr>
        <p:txBody>
          <a:bodyPr anchor="t">
            <a:normAutofit/>
          </a:bodyPr>
          <a:lstStyle/>
          <a:p>
            <a:pPr algn="r"/>
            <a:r>
              <a:rPr lang="es-GT" sz="3200" b="1" spc="600" dirty="0">
                <a:solidFill>
                  <a:srgbClr val="FFD800"/>
                </a:solidFill>
                <a:latin typeface="Aileron Heavy" panose="00000A00000000000000" pitchFamily="50" charset="0"/>
              </a:rPr>
              <a:t>MEMORIA DE VIDEO</a:t>
            </a:r>
            <a:endParaRPr lang="es-GT" sz="3200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23C8F9D-2102-4070-9FC4-5BB67509C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9492" y="2000002"/>
            <a:ext cx="3167063" cy="10589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165BAB9-BF06-4395-BCBC-3B2847BAED1A}"/>
              </a:ext>
            </a:extLst>
          </p:cNvPr>
          <p:cNvSpPr txBox="1"/>
          <p:nvPr/>
        </p:nvSpPr>
        <p:spPr>
          <a:xfrm>
            <a:off x="5066675" y="2364374"/>
            <a:ext cx="61416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Lorem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ipsum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dolor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sit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amet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consectetuer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adipiscing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elit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.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Aenean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commodo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ligula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eget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dolor.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Aenean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massa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. Cum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sociis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natoque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penatibus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et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magnis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dis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parturient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montes,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nascetur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ridiculus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mus.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Donec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quam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felis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ultricies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nec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pellentesque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eu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pretium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quis,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sem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.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Nulla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consequat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massa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quis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enim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.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Donec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pede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justo,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fringilla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vel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aliquet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nec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83CDB4E-0997-49AE-86B3-2838952C9B52}"/>
              </a:ext>
            </a:extLst>
          </p:cNvPr>
          <p:cNvSpPr txBox="1"/>
          <p:nvPr/>
        </p:nvSpPr>
        <p:spPr>
          <a:xfrm>
            <a:off x="5066675" y="4654181"/>
            <a:ext cx="6141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Lorem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ipsum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dolor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sit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amet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consectetuer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adipiscing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elit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.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Aenean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commodo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ligula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eget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dolor. 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76D86F0-8BBE-4D1A-BEC8-0922FF74A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866" y="471638"/>
            <a:ext cx="6381750" cy="108585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EAA4CAE-59B7-4AD4-8041-F071193CC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98330" y="6554340"/>
            <a:ext cx="3496596" cy="352269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47C35EDF-1CFB-4A50-ACB4-482A69EA7E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363488">
            <a:off x="2708868" y="1536308"/>
            <a:ext cx="742950" cy="74295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6B3BEFAA-E3FD-450D-98AB-C439020D8A5D}"/>
              </a:ext>
            </a:extLst>
          </p:cNvPr>
          <p:cNvSpPr/>
          <p:nvPr/>
        </p:nvSpPr>
        <p:spPr>
          <a:xfrm>
            <a:off x="1854266" y="2075014"/>
            <a:ext cx="235132" cy="235132"/>
          </a:xfrm>
          <a:prstGeom prst="rect">
            <a:avLst/>
          </a:prstGeom>
          <a:solidFill>
            <a:srgbClr val="07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0C52737-F996-43B1-BBBD-9223483756B9}"/>
              </a:ext>
            </a:extLst>
          </p:cNvPr>
          <p:cNvSpPr/>
          <p:nvPr/>
        </p:nvSpPr>
        <p:spPr>
          <a:xfrm>
            <a:off x="3565868" y="3144904"/>
            <a:ext cx="235132" cy="235132"/>
          </a:xfrm>
          <a:prstGeom prst="rect">
            <a:avLst/>
          </a:prstGeom>
          <a:solidFill>
            <a:srgbClr val="07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F0A7BAF-BBFC-49F7-AB33-5F68890A5945}"/>
              </a:ext>
            </a:extLst>
          </p:cNvPr>
          <p:cNvSpPr/>
          <p:nvPr/>
        </p:nvSpPr>
        <p:spPr>
          <a:xfrm>
            <a:off x="3376658" y="5193541"/>
            <a:ext cx="235132" cy="235132"/>
          </a:xfrm>
          <a:prstGeom prst="rect">
            <a:avLst/>
          </a:prstGeom>
          <a:solidFill>
            <a:srgbClr val="07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2397C277-5667-413D-87F0-0DCE960076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84803" y="920283"/>
            <a:ext cx="4762500" cy="676275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013872F6-FEDD-4856-BF1B-7224A42C88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1198" y="4848340"/>
            <a:ext cx="150495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38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DBA43-9EEF-4D37-A02D-C4B65FF30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408" y="1600778"/>
            <a:ext cx="6608619" cy="676564"/>
          </a:xfrm>
        </p:spPr>
        <p:txBody>
          <a:bodyPr anchor="t">
            <a:normAutofit/>
          </a:bodyPr>
          <a:lstStyle/>
          <a:p>
            <a:pPr algn="just"/>
            <a:r>
              <a:rPr lang="es-GT" sz="3200" b="1" spc="600" dirty="0">
                <a:solidFill>
                  <a:srgbClr val="FFD800"/>
                </a:solidFill>
                <a:latin typeface="Aileron Heavy" panose="00000A00000000000000" pitchFamily="50" charset="0"/>
              </a:rPr>
              <a:t>LOREM IMPSUM</a:t>
            </a:r>
            <a:endParaRPr lang="es-GT" sz="3200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23C8F9D-2102-4070-9FC4-5BB67509C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408" y="2171452"/>
            <a:ext cx="3167063" cy="10589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165BAB9-BF06-4395-BCBC-3B2847BAED1A}"/>
              </a:ext>
            </a:extLst>
          </p:cNvPr>
          <p:cNvSpPr txBox="1"/>
          <p:nvPr/>
        </p:nvSpPr>
        <p:spPr>
          <a:xfrm>
            <a:off x="1056408" y="2535824"/>
            <a:ext cx="61416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Lorem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ipsum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dolor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sit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amet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consectetuer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adipiscing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elit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.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Aenean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commodo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ligula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eget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dolor.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Aenean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massa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. Cum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sociis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natoque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penatibus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et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magnis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dis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parturient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montes,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nascetur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ridiculus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mus.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Donec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quam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felis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ultricies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nec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pellentesque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eu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pretium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quis,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sem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.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Nulla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consequat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massa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quis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enim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.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Donec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pede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justo,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fringilla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vel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aliquet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nec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83CDB4E-0997-49AE-86B3-2838952C9B52}"/>
              </a:ext>
            </a:extLst>
          </p:cNvPr>
          <p:cNvSpPr txBox="1"/>
          <p:nvPr/>
        </p:nvSpPr>
        <p:spPr>
          <a:xfrm>
            <a:off x="1056408" y="4825631"/>
            <a:ext cx="6141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Lorem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ipsum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dolor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sit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amet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consectetuer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adipiscing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elit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.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Aenean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commodo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ligula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eget</a:t>
            </a:r>
            <a:r>
              <a:rPr lang="es-GT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dolor. 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DAB9900-EA37-428C-A0A9-7370BCDFC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4825631"/>
            <a:ext cx="11096625" cy="20574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7D22A0AC-1494-4674-AF40-05BBB5CAA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819150" cy="123825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48039616-C137-4073-B1CE-B1945CEA68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59042" y="3382346"/>
            <a:ext cx="819150" cy="81915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DBC50050-F177-4A06-B5CF-1590AC564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55127" y="1496971"/>
            <a:ext cx="819150" cy="409575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F6E50E74-1D8E-4CEA-A3C3-16FA9CE5C7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68617" y="510891"/>
            <a:ext cx="2771609" cy="36194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8DD6F272-75F3-4FD7-AEE8-F7BEF844B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000625" y="6058230"/>
            <a:ext cx="110966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60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6EFF820-BE3C-4378-B876-2A651852F9B1}"/>
              </a:ext>
            </a:extLst>
          </p:cNvPr>
          <p:cNvSpPr/>
          <p:nvPr/>
        </p:nvSpPr>
        <p:spPr>
          <a:xfrm>
            <a:off x="-917279" y="-674295"/>
            <a:ext cx="13689106" cy="57796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C5AB543F-49F3-424F-A70D-7C45C0ADC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4651" y="520742"/>
            <a:ext cx="12823732" cy="5446128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90F158-3B30-413F-BDA4-9916B0AAA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048F2FF-DAE4-4EBC-B66E-4B8786B0A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67248" y="3566048"/>
            <a:ext cx="12526496" cy="3727019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B7B46944-B9FA-458F-94DD-8A04AEB3E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3557036" y="-326537"/>
            <a:ext cx="7502386" cy="738747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16DBA957-D4F3-4458-9C2E-04CEC3973D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17215" y="5476586"/>
            <a:ext cx="7502386" cy="738747"/>
          </a:xfrm>
          <a:prstGeom prst="rect">
            <a:avLst/>
          </a:prstGeom>
        </p:spPr>
      </p:pic>
      <p:pic>
        <p:nvPicPr>
          <p:cNvPr id="15" name="Imagen 14" descr="Logotipo&#10;&#10;Descripción generada automáticamente">
            <a:extLst>
              <a:ext uri="{FF2B5EF4-FFF2-40B4-BE49-F238E27FC236}">
                <a16:creationId xmlns:a16="http://schemas.microsoft.com/office/drawing/2014/main" id="{2878B20D-8F4C-448C-B26C-6BC8E6769E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7" y="747376"/>
            <a:ext cx="5084074" cy="5081026"/>
          </a:xfrm>
          <a:prstGeom prst="rect">
            <a:avLst/>
          </a:prstGeom>
        </p:spPr>
      </p:pic>
      <p:pic>
        <p:nvPicPr>
          <p:cNvPr id="16" name="Imagen 15" descr="Logotipo&#10;&#10;Descripción generada automáticamente">
            <a:extLst>
              <a:ext uri="{FF2B5EF4-FFF2-40B4-BE49-F238E27FC236}">
                <a16:creationId xmlns:a16="http://schemas.microsoft.com/office/drawing/2014/main" id="{0942A49F-7604-478E-9460-D7F76C4BE59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96"/>
          <a:stretch/>
        </p:blipFill>
        <p:spPr>
          <a:xfrm>
            <a:off x="6345909" y="732498"/>
            <a:ext cx="5084074" cy="245940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BB3D145-38AD-4842-B043-104C44EBF32D}"/>
              </a:ext>
            </a:extLst>
          </p:cNvPr>
          <p:cNvSpPr txBox="1"/>
          <p:nvPr/>
        </p:nvSpPr>
        <p:spPr>
          <a:xfrm>
            <a:off x="6368719" y="4617639"/>
            <a:ext cx="5084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1400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Lorem</a:t>
            </a:r>
            <a:r>
              <a:rPr lang="es-GT" sz="1400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z="1400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ipsum</a:t>
            </a:r>
            <a:r>
              <a:rPr lang="es-GT" sz="1400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dolor </a:t>
            </a:r>
            <a:r>
              <a:rPr lang="es-GT" sz="1400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sit</a:t>
            </a:r>
            <a:r>
              <a:rPr lang="es-GT" sz="1400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z="1400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amet</a:t>
            </a:r>
            <a:r>
              <a:rPr lang="es-GT" sz="1400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, </a:t>
            </a:r>
            <a:r>
              <a:rPr lang="es-GT" sz="1400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consectetuer</a:t>
            </a:r>
            <a:r>
              <a:rPr lang="es-GT" sz="1400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z="1400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adipiscing</a:t>
            </a:r>
            <a:r>
              <a:rPr lang="es-GT" sz="1400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z="1400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elit</a:t>
            </a:r>
            <a:r>
              <a:rPr lang="es-GT" sz="1400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. </a:t>
            </a:r>
            <a:r>
              <a:rPr lang="es-GT" sz="1400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Aenean</a:t>
            </a:r>
            <a:r>
              <a:rPr lang="es-GT" sz="1400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commodo </a:t>
            </a:r>
            <a:r>
              <a:rPr lang="es-GT" sz="1400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ligula</a:t>
            </a:r>
            <a:r>
              <a:rPr lang="es-GT" sz="1400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</a:t>
            </a:r>
            <a:r>
              <a:rPr lang="es-GT" sz="1400" spc="100" dirty="0" err="1">
                <a:solidFill>
                  <a:schemeClr val="bg1"/>
                </a:solidFill>
                <a:latin typeface="Aileron Light" panose="00000400000000000000" pitchFamily="50" charset="0"/>
              </a:rPr>
              <a:t>eget</a:t>
            </a:r>
            <a:r>
              <a:rPr lang="es-GT" sz="1400" spc="100" dirty="0">
                <a:solidFill>
                  <a:schemeClr val="bg1"/>
                </a:solidFill>
                <a:latin typeface="Aileron Light" panose="00000400000000000000" pitchFamily="50" charset="0"/>
              </a:rPr>
              <a:t> dolor.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1AEC1BFA-1847-46D6-BE8C-E3DB59BAACD0}"/>
              </a:ext>
            </a:extLst>
          </p:cNvPr>
          <p:cNvSpPr txBox="1">
            <a:spLocks/>
          </p:cNvSpPr>
          <p:nvPr/>
        </p:nvSpPr>
        <p:spPr>
          <a:xfrm>
            <a:off x="6538827" y="4087254"/>
            <a:ext cx="5084074" cy="766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GT" sz="3200" spc="600" dirty="0">
                <a:solidFill>
                  <a:srgbClr val="FFD800"/>
                </a:solidFill>
                <a:latin typeface="Aileron Heavy" panose="00000A00000000000000" pitchFamily="50" charset="0"/>
              </a:rPr>
              <a:t> </a:t>
            </a:r>
            <a:r>
              <a:rPr lang="es-GT" sz="2000" spc="300" dirty="0">
                <a:solidFill>
                  <a:schemeClr val="bg1"/>
                </a:solidFill>
                <a:latin typeface="Aileron Light" panose="00000400000000000000" pitchFamily="50" charset="0"/>
              </a:rPr>
              <a:t>DESARROLLADORA WEB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B19DB041-ECAE-4295-99EE-E5469F0ADA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74338" y="4315376"/>
            <a:ext cx="157055" cy="15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699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502</Words>
  <Application>Microsoft Office PowerPoint</Application>
  <PresentationFormat>Panorámica</PresentationFormat>
  <Paragraphs>44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0" baseType="lpstr">
      <vt:lpstr>Aileron Light</vt:lpstr>
      <vt:lpstr>Calibri</vt:lpstr>
      <vt:lpstr>Abadi</vt:lpstr>
      <vt:lpstr>Aileron Black</vt:lpstr>
      <vt:lpstr>Aileron Heavy</vt:lpstr>
      <vt:lpstr>Calibri Light</vt:lpstr>
      <vt:lpstr>Arial</vt:lpstr>
      <vt:lpstr>Courier New</vt:lpstr>
      <vt:lpstr>Tema de Office</vt:lpstr>
      <vt:lpstr>Introducción  a</vt:lpstr>
      <vt:lpstr>Presentación de PowerPoint</vt:lpstr>
      <vt:lpstr>Presentación de PowerPoint</vt:lpstr>
      <vt:lpstr>MEMORIA DE VIDEO</vt:lpstr>
      <vt:lpstr>Presentación de PowerPoint</vt:lpstr>
      <vt:lpstr>Presentación de PowerPoint</vt:lpstr>
      <vt:lpstr>MEMORIA DE VIDEO</vt:lpstr>
      <vt:lpstr>LOREM IMPSUM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Andrea I. Pelaez</dc:creator>
  <cp:lastModifiedBy>Susel Retana Arriola</cp:lastModifiedBy>
  <cp:revision>25</cp:revision>
  <dcterms:created xsi:type="dcterms:W3CDTF">2021-03-21T23:14:29Z</dcterms:created>
  <dcterms:modified xsi:type="dcterms:W3CDTF">2021-04-09T07:26:24Z</dcterms:modified>
</cp:coreProperties>
</file>